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067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500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76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28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4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6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8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97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96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046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54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712D-43E5-4B00-906F-1C0D1DBE2B3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795A-2C48-4532-AE73-DE341CD8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3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b="1" dirty="0" smtClean="0"/>
              <a:t>MINOTAUROV LABIRINT</a:t>
            </a:r>
            <a:endParaRPr lang="hr-HR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4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841500"/>
            <a:ext cx="1087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/>
              <a:t>Nisi odabrao strijelicu!</a:t>
            </a:r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31936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812801"/>
            <a:ext cx="12598400" cy="787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700" y="1854200"/>
            <a:ext cx="977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0" dirty="0" smtClean="0">
                <a:solidFill>
                  <a:schemeClr val="bg1"/>
                </a:solidFill>
              </a:rPr>
              <a:t>Čestitam! Izašao si!</a:t>
            </a:r>
            <a:endParaRPr lang="hr-HR" sz="1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1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65125"/>
            <a:ext cx="5054600" cy="6422590"/>
          </a:xfrm>
        </p:spPr>
      </p:pic>
    </p:spTree>
    <p:extLst>
      <p:ext uri="{BB962C8B-B14F-4D97-AF65-F5344CB8AC3E}">
        <p14:creationId xmlns:p14="http://schemas.microsoft.com/office/powerpoint/2010/main" val="35186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 rot="878952">
            <a:off x="2046438" y="1496101"/>
            <a:ext cx="1717446" cy="343194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5054255" y="1886066"/>
            <a:ext cx="1717446" cy="3431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 rot="20043007">
            <a:off x="8040921" y="1496102"/>
            <a:ext cx="1717446" cy="343194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8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898913">
            <a:off x="1225625" y="2009375"/>
            <a:ext cx="1447800" cy="3187700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>
            <a:hlinkClick r:id="rId2" action="ppaction://hlinksldjump"/>
          </p:cNvPr>
          <p:cNvSpPr/>
          <p:nvPr/>
        </p:nvSpPr>
        <p:spPr>
          <a:xfrm>
            <a:off x="3636844" y="2974574"/>
            <a:ext cx="1447800" cy="31877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own Arrow 8">
            <a:hlinkClick r:id="rId3" action="ppaction://hlinksldjump"/>
          </p:cNvPr>
          <p:cNvSpPr/>
          <p:nvPr/>
        </p:nvSpPr>
        <p:spPr>
          <a:xfrm>
            <a:off x="6325460" y="2974574"/>
            <a:ext cx="1447800" cy="31877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Down Arrow 9">
            <a:hlinkClick r:id="rId2" action="ppaction://hlinksldjump"/>
          </p:cNvPr>
          <p:cNvSpPr/>
          <p:nvPr/>
        </p:nvSpPr>
        <p:spPr>
          <a:xfrm rot="20277480">
            <a:off x="8428527" y="1845862"/>
            <a:ext cx="1447800" cy="31877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53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 rot="5400000">
            <a:off x="1765300" y="1752600"/>
            <a:ext cx="1409700" cy="30861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>
            <a:off x="5118100" y="3486150"/>
            <a:ext cx="1409700" cy="3086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16200000">
            <a:off x="8915400" y="1752600"/>
            <a:ext cx="1409700" cy="3086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20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hlinkClick r:id="rId2" action="ppaction://hlinksldjump"/>
          </p:cNvPr>
          <p:cNvSpPr/>
          <p:nvPr/>
        </p:nvSpPr>
        <p:spPr>
          <a:xfrm rot="1951190">
            <a:off x="2605316" y="2539846"/>
            <a:ext cx="1447800" cy="2946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3311968">
            <a:off x="1202938" y="888999"/>
            <a:ext cx="1447800" cy="29464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5251669" y="3060700"/>
            <a:ext cx="1447800" cy="29464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19960067">
            <a:off x="7954822" y="2530109"/>
            <a:ext cx="1447800" cy="2946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8313596">
            <a:off x="9575800" y="883116"/>
            <a:ext cx="1447800" cy="29464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48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hlinkClick r:id="rId2" action="ppaction://hlinksldjump"/>
          </p:cNvPr>
          <p:cNvSpPr/>
          <p:nvPr/>
        </p:nvSpPr>
        <p:spPr>
          <a:xfrm rot="19957877">
            <a:off x="4533341" y="1520278"/>
            <a:ext cx="2079355" cy="384117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Down Arrow 2">
            <a:hlinkClick r:id="rId3" action="ppaction://hlinksldjump"/>
          </p:cNvPr>
          <p:cNvSpPr/>
          <p:nvPr/>
        </p:nvSpPr>
        <p:spPr>
          <a:xfrm rot="2991376">
            <a:off x="848715" y="3495130"/>
            <a:ext cx="1964230" cy="3408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own Arrow 3">
            <a:hlinkClick r:id="rId3" action="ppaction://hlinksldjump"/>
          </p:cNvPr>
          <p:cNvSpPr/>
          <p:nvPr/>
        </p:nvSpPr>
        <p:spPr>
          <a:xfrm rot="13755192">
            <a:off x="9298414" y="102045"/>
            <a:ext cx="2140608" cy="33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25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hlinkClick r:id="rId2" action="ppaction://hlinksldjump"/>
          </p:cNvPr>
          <p:cNvSpPr/>
          <p:nvPr/>
        </p:nvSpPr>
        <p:spPr>
          <a:xfrm rot="16200000">
            <a:off x="8905873" y="4165599"/>
            <a:ext cx="1079500" cy="273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9556073">
            <a:off x="647694" y="3625849"/>
            <a:ext cx="1079500" cy="27305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 rot="14154236">
            <a:off x="3054189" y="609600"/>
            <a:ext cx="1079500" cy="2730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2411620">
            <a:off x="3189811" y="2959100"/>
            <a:ext cx="1079500" cy="273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>
            <a:off x="5645297" y="3523183"/>
            <a:ext cx="1079500" cy="27305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7729517">
            <a:off x="7109156" y="1244599"/>
            <a:ext cx="1079500" cy="27305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18247945">
            <a:off x="9730987" y="1244599"/>
            <a:ext cx="1079500" cy="27305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03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>
            <a:hlinkClick r:id="rId2" action="ppaction://hlinksldjump"/>
          </p:cNvPr>
          <p:cNvSpPr/>
          <p:nvPr/>
        </p:nvSpPr>
        <p:spPr>
          <a:xfrm rot="16200000">
            <a:off x="7632700" y="1130300"/>
            <a:ext cx="2679700" cy="46863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 rot="5400000">
            <a:off x="1409700" y="1130300"/>
            <a:ext cx="2679700" cy="46863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03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</Words>
  <Application>Microsoft Office PowerPoint</Application>
  <PresentationFormat>Widescreen</PresentationFormat>
  <Paragraphs>3</Paragraphs>
  <Slides>11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MINOTAUROV LABIRINT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Josipa Kozarca Slatina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MINOTAUROV LABIRINT</dc:title>
  <dc:creator>I2_Ucenik15</dc:creator>
  <cp:lastModifiedBy>I2_Ucenik15</cp:lastModifiedBy>
  <cp:revision>4</cp:revision>
  <dcterms:created xsi:type="dcterms:W3CDTF">2015-03-17T11:32:05Z</dcterms:created>
  <dcterms:modified xsi:type="dcterms:W3CDTF">2015-03-17T11:57:28Z</dcterms:modified>
</cp:coreProperties>
</file>