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06455-A8BD-47C3-A67B-B506A948C1D1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BE3288B-B0C4-449A-A03C-9C8B76CFCC6F}">
      <dgm:prSet custT="1"/>
      <dgm:spPr/>
      <dgm:t>
        <a:bodyPr/>
        <a:lstStyle/>
        <a:p>
          <a:r>
            <a:rPr lang="hr-HR" sz="3600" b="1" i="1" dirty="0">
              <a:latin typeface="Bradley Hand ITC" panose="03070402050302030203" pitchFamily="66" charset="0"/>
            </a:rPr>
            <a:t>Radost u srcu, u duši veselje , osmijeh na licu to su naše želje.</a:t>
          </a:r>
          <a:endParaRPr lang="en-US" sz="3600" b="1" dirty="0">
            <a:latin typeface="Bradley Hand ITC" panose="03070402050302030203" pitchFamily="66" charset="0"/>
          </a:endParaRPr>
        </a:p>
      </dgm:t>
    </dgm:pt>
    <dgm:pt modelId="{51245E5C-1F4A-468A-BF30-992ECD57322A}" type="parTrans" cxnId="{F523CE02-D78B-4609-9C5E-AB0BF0A93FD6}">
      <dgm:prSet/>
      <dgm:spPr/>
      <dgm:t>
        <a:bodyPr/>
        <a:lstStyle/>
        <a:p>
          <a:endParaRPr lang="en-US"/>
        </a:p>
      </dgm:t>
    </dgm:pt>
    <dgm:pt modelId="{95874DBD-90EA-43DD-82D7-638132F3AA2E}" type="sibTrans" cxnId="{F523CE02-D78B-4609-9C5E-AB0BF0A93FD6}">
      <dgm:prSet/>
      <dgm:spPr/>
      <dgm:t>
        <a:bodyPr/>
        <a:lstStyle/>
        <a:p>
          <a:endParaRPr lang="en-US"/>
        </a:p>
      </dgm:t>
    </dgm:pt>
    <dgm:pt modelId="{8A5102AB-8179-4FB0-91DA-BFB604DC1FAC}">
      <dgm:prSet custT="1"/>
      <dgm:spPr/>
      <dgm:t>
        <a:bodyPr/>
        <a:lstStyle/>
        <a:p>
          <a:r>
            <a:rPr lang="hr-HR" sz="3200" b="1" i="1" dirty="0">
              <a:latin typeface="Bradley Hand ITC" panose="03070402050302030203" pitchFamily="66" charset="0"/>
            </a:rPr>
            <a:t>Pored sebe da imate drage vam ljude i da vam ov</a:t>
          </a:r>
          <a:r>
            <a:rPr lang="hr-HR" sz="3600" b="1" i="1" dirty="0">
              <a:latin typeface="Bradley Hand ITC" panose="03070402050302030203" pitchFamily="66" charset="0"/>
            </a:rPr>
            <a:t>aj Božić jako sretan bude!</a:t>
          </a:r>
          <a:endParaRPr lang="en-US" sz="3600" b="1" dirty="0">
            <a:latin typeface="Bradley Hand ITC" panose="03070402050302030203" pitchFamily="66" charset="0"/>
          </a:endParaRPr>
        </a:p>
      </dgm:t>
    </dgm:pt>
    <dgm:pt modelId="{79C2C1BD-31D1-4C0F-B86E-056B7409DBAC}" type="parTrans" cxnId="{929F15E3-BB02-43A1-A2C4-0E6ED6CD792A}">
      <dgm:prSet/>
      <dgm:spPr/>
      <dgm:t>
        <a:bodyPr/>
        <a:lstStyle/>
        <a:p>
          <a:endParaRPr lang="en-US"/>
        </a:p>
      </dgm:t>
    </dgm:pt>
    <dgm:pt modelId="{4B4381ED-EF5E-42CC-B9F2-E2810D1722F9}" type="sibTrans" cxnId="{929F15E3-BB02-43A1-A2C4-0E6ED6CD792A}">
      <dgm:prSet/>
      <dgm:spPr/>
      <dgm:t>
        <a:bodyPr/>
        <a:lstStyle/>
        <a:p>
          <a:endParaRPr lang="en-US"/>
        </a:p>
      </dgm:t>
    </dgm:pt>
    <dgm:pt modelId="{DC12A34C-CAB4-4FA9-98E8-1977D64B0ED9}" type="pres">
      <dgm:prSet presAssocID="{14606455-A8BD-47C3-A67B-B506A948C1D1}" presName="outerComposite" presStyleCnt="0">
        <dgm:presLayoutVars>
          <dgm:chMax val="5"/>
          <dgm:dir/>
          <dgm:resizeHandles val="exact"/>
        </dgm:presLayoutVars>
      </dgm:prSet>
      <dgm:spPr/>
    </dgm:pt>
    <dgm:pt modelId="{96CC70DA-A3CE-48CA-94AF-F815CF7D3125}" type="pres">
      <dgm:prSet presAssocID="{14606455-A8BD-47C3-A67B-B506A948C1D1}" presName="dummyMaxCanvas" presStyleCnt="0">
        <dgm:presLayoutVars/>
      </dgm:prSet>
      <dgm:spPr/>
    </dgm:pt>
    <dgm:pt modelId="{9C64F854-2635-435C-A8EE-B496A85E9C82}" type="pres">
      <dgm:prSet presAssocID="{14606455-A8BD-47C3-A67B-B506A948C1D1}" presName="TwoNodes_1" presStyleLbl="node1" presStyleIdx="0" presStyleCnt="2" custLinFactNeighborX="311" custLinFactNeighborY="-4197">
        <dgm:presLayoutVars>
          <dgm:bulletEnabled val="1"/>
        </dgm:presLayoutVars>
      </dgm:prSet>
      <dgm:spPr/>
    </dgm:pt>
    <dgm:pt modelId="{FA963201-CE5B-432C-9CEB-4B6B32660FD5}" type="pres">
      <dgm:prSet presAssocID="{14606455-A8BD-47C3-A67B-B506A948C1D1}" presName="TwoNodes_2" presStyleLbl="node1" presStyleIdx="1" presStyleCnt="2" custScaleX="114686" custLinFactNeighborX="-772" custLinFactNeighborY="-5589">
        <dgm:presLayoutVars>
          <dgm:bulletEnabled val="1"/>
        </dgm:presLayoutVars>
      </dgm:prSet>
      <dgm:spPr/>
    </dgm:pt>
    <dgm:pt modelId="{DC79EE83-E0BC-4D23-977E-E1FD47E1E898}" type="pres">
      <dgm:prSet presAssocID="{14606455-A8BD-47C3-A67B-B506A948C1D1}" presName="TwoConn_1-2" presStyleLbl="fgAccFollowNode1" presStyleIdx="0" presStyleCnt="1">
        <dgm:presLayoutVars>
          <dgm:bulletEnabled val="1"/>
        </dgm:presLayoutVars>
      </dgm:prSet>
      <dgm:spPr/>
    </dgm:pt>
    <dgm:pt modelId="{D69C3554-AFA7-4C00-990C-30F8C99E620D}" type="pres">
      <dgm:prSet presAssocID="{14606455-A8BD-47C3-A67B-B506A948C1D1}" presName="TwoNodes_1_text" presStyleLbl="node1" presStyleIdx="1" presStyleCnt="2">
        <dgm:presLayoutVars>
          <dgm:bulletEnabled val="1"/>
        </dgm:presLayoutVars>
      </dgm:prSet>
      <dgm:spPr/>
    </dgm:pt>
    <dgm:pt modelId="{DD20B227-705A-4E47-A562-2CB0C24B01FE}" type="pres">
      <dgm:prSet presAssocID="{14606455-A8BD-47C3-A67B-B506A948C1D1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F523CE02-D78B-4609-9C5E-AB0BF0A93FD6}" srcId="{14606455-A8BD-47C3-A67B-B506A948C1D1}" destId="{1BE3288B-B0C4-449A-A03C-9C8B76CFCC6F}" srcOrd="0" destOrd="0" parTransId="{51245E5C-1F4A-468A-BF30-992ECD57322A}" sibTransId="{95874DBD-90EA-43DD-82D7-638132F3AA2E}"/>
    <dgm:cxn modelId="{5EF7FF71-DD1F-4711-8695-44A6FCC225D2}" type="presOf" srcId="{14606455-A8BD-47C3-A67B-B506A948C1D1}" destId="{DC12A34C-CAB4-4FA9-98E8-1977D64B0ED9}" srcOrd="0" destOrd="0" presId="urn:microsoft.com/office/officeart/2005/8/layout/vProcess5"/>
    <dgm:cxn modelId="{33F2E6A0-00FD-4A33-8C8A-EE45CEDE6C11}" type="presOf" srcId="{8A5102AB-8179-4FB0-91DA-BFB604DC1FAC}" destId="{DD20B227-705A-4E47-A562-2CB0C24B01FE}" srcOrd="1" destOrd="0" presId="urn:microsoft.com/office/officeart/2005/8/layout/vProcess5"/>
    <dgm:cxn modelId="{37DDECA8-B30B-45D0-949B-025AE750F258}" type="presOf" srcId="{95874DBD-90EA-43DD-82D7-638132F3AA2E}" destId="{DC79EE83-E0BC-4D23-977E-E1FD47E1E898}" srcOrd="0" destOrd="0" presId="urn:microsoft.com/office/officeart/2005/8/layout/vProcess5"/>
    <dgm:cxn modelId="{74741EC0-777E-41BA-AB9F-EA189CE3FA86}" type="presOf" srcId="{1BE3288B-B0C4-449A-A03C-9C8B76CFCC6F}" destId="{D69C3554-AFA7-4C00-990C-30F8C99E620D}" srcOrd="1" destOrd="0" presId="urn:microsoft.com/office/officeart/2005/8/layout/vProcess5"/>
    <dgm:cxn modelId="{8634AFC6-BFD4-4EA6-8293-9AB395775824}" type="presOf" srcId="{8A5102AB-8179-4FB0-91DA-BFB604DC1FAC}" destId="{FA963201-CE5B-432C-9CEB-4B6B32660FD5}" srcOrd="0" destOrd="0" presId="urn:microsoft.com/office/officeart/2005/8/layout/vProcess5"/>
    <dgm:cxn modelId="{EB02D5D1-C348-475F-BFC4-631E8F0432F5}" type="presOf" srcId="{1BE3288B-B0C4-449A-A03C-9C8B76CFCC6F}" destId="{9C64F854-2635-435C-A8EE-B496A85E9C82}" srcOrd="0" destOrd="0" presId="urn:microsoft.com/office/officeart/2005/8/layout/vProcess5"/>
    <dgm:cxn modelId="{929F15E3-BB02-43A1-A2C4-0E6ED6CD792A}" srcId="{14606455-A8BD-47C3-A67B-B506A948C1D1}" destId="{8A5102AB-8179-4FB0-91DA-BFB604DC1FAC}" srcOrd="1" destOrd="0" parTransId="{79C2C1BD-31D1-4C0F-B86E-056B7409DBAC}" sibTransId="{4B4381ED-EF5E-42CC-B9F2-E2810D1722F9}"/>
    <dgm:cxn modelId="{7BB30D4E-EB57-4BFD-836E-6A76C30EC2E8}" type="presParOf" srcId="{DC12A34C-CAB4-4FA9-98E8-1977D64B0ED9}" destId="{96CC70DA-A3CE-48CA-94AF-F815CF7D3125}" srcOrd="0" destOrd="0" presId="urn:microsoft.com/office/officeart/2005/8/layout/vProcess5"/>
    <dgm:cxn modelId="{AE601D6C-4966-4E12-9BDB-E196884600CE}" type="presParOf" srcId="{DC12A34C-CAB4-4FA9-98E8-1977D64B0ED9}" destId="{9C64F854-2635-435C-A8EE-B496A85E9C82}" srcOrd="1" destOrd="0" presId="urn:microsoft.com/office/officeart/2005/8/layout/vProcess5"/>
    <dgm:cxn modelId="{1FF5DC9D-4C71-45A6-8E0D-2F9CA9B17F72}" type="presParOf" srcId="{DC12A34C-CAB4-4FA9-98E8-1977D64B0ED9}" destId="{FA963201-CE5B-432C-9CEB-4B6B32660FD5}" srcOrd="2" destOrd="0" presId="urn:microsoft.com/office/officeart/2005/8/layout/vProcess5"/>
    <dgm:cxn modelId="{E97B2C58-E048-40F5-AC0F-7A14938CC00A}" type="presParOf" srcId="{DC12A34C-CAB4-4FA9-98E8-1977D64B0ED9}" destId="{DC79EE83-E0BC-4D23-977E-E1FD47E1E898}" srcOrd="3" destOrd="0" presId="urn:microsoft.com/office/officeart/2005/8/layout/vProcess5"/>
    <dgm:cxn modelId="{DC30F133-CD92-449F-9817-70CEB2D1B3C6}" type="presParOf" srcId="{DC12A34C-CAB4-4FA9-98E8-1977D64B0ED9}" destId="{D69C3554-AFA7-4C00-990C-30F8C99E620D}" srcOrd="4" destOrd="0" presId="urn:microsoft.com/office/officeart/2005/8/layout/vProcess5"/>
    <dgm:cxn modelId="{E8A78801-8C0F-4B8F-94C0-00114E939D13}" type="presParOf" srcId="{DC12A34C-CAB4-4FA9-98E8-1977D64B0ED9}" destId="{DD20B227-705A-4E47-A562-2CB0C24B01FE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4F854-2635-435C-A8EE-B496A85E9C82}">
      <dsp:nvSpPr>
        <dsp:cNvPr id="0" name=""/>
        <dsp:cNvSpPr/>
      </dsp:nvSpPr>
      <dsp:spPr>
        <a:xfrm>
          <a:off x="-309076" y="0"/>
          <a:ext cx="9197340" cy="15885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600" b="1" i="1" kern="1200" dirty="0">
              <a:latin typeface="Bradley Hand ITC" panose="03070402050302030203" pitchFamily="66" charset="0"/>
            </a:rPr>
            <a:t>Radost u srcu, u duši veselje , osmijeh na licu to su naše želje.</a:t>
          </a:r>
          <a:endParaRPr lang="en-US" sz="3600" b="1" kern="1200" dirty="0">
            <a:latin typeface="Bradley Hand ITC" panose="03070402050302030203" pitchFamily="66" charset="0"/>
          </a:endParaRPr>
        </a:p>
      </dsp:txBody>
      <dsp:txXfrm>
        <a:off x="-262550" y="46526"/>
        <a:ext cx="7555473" cy="1495475"/>
      </dsp:txXfrm>
    </dsp:sp>
    <dsp:sp modelId="{FA963201-CE5B-432C-9CEB-4B6B32660FD5}">
      <dsp:nvSpPr>
        <dsp:cNvPr id="0" name=""/>
        <dsp:cNvSpPr/>
      </dsp:nvSpPr>
      <dsp:spPr>
        <a:xfrm>
          <a:off x="539015" y="1852751"/>
          <a:ext cx="10548061" cy="15885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149490"/>
                <a:satOff val="-18772"/>
                <a:lumOff val="1176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1149490"/>
                <a:satOff val="-18772"/>
                <a:lumOff val="1176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b="1" i="1" kern="1200" dirty="0">
              <a:latin typeface="Bradley Hand ITC" panose="03070402050302030203" pitchFamily="66" charset="0"/>
            </a:rPr>
            <a:t>Pored sebe da imate drage vam ljude i da vam ov</a:t>
          </a:r>
          <a:r>
            <a:rPr lang="hr-HR" sz="3600" b="1" i="1" kern="1200" dirty="0">
              <a:latin typeface="Bradley Hand ITC" panose="03070402050302030203" pitchFamily="66" charset="0"/>
            </a:rPr>
            <a:t>aj Božić jako sretan bude!</a:t>
          </a:r>
          <a:endParaRPr lang="en-US" sz="3600" b="1" kern="1200" dirty="0">
            <a:latin typeface="Bradley Hand ITC" panose="03070402050302030203" pitchFamily="66" charset="0"/>
          </a:endParaRPr>
        </a:p>
      </dsp:txBody>
      <dsp:txXfrm>
        <a:off x="585541" y="1899277"/>
        <a:ext cx="7409404" cy="1495475"/>
      </dsp:txXfrm>
    </dsp:sp>
    <dsp:sp modelId="{DC79EE83-E0BC-4D23-977E-E1FD47E1E898}">
      <dsp:nvSpPr>
        <dsp:cNvPr id="0" name=""/>
        <dsp:cNvSpPr/>
      </dsp:nvSpPr>
      <dsp:spPr>
        <a:xfrm>
          <a:off x="7827116" y="1248759"/>
          <a:ext cx="1032543" cy="103254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059438" y="1248759"/>
        <a:ext cx="567899" cy="776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0B5E6F8-B889-474A-9E2C-F975A3625A9E}" type="datetimeFigureOut">
              <a:rPr lang="hr-HR" smtClean="0"/>
              <a:t>26.12.2020.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5D204F5-D269-409B-A9AC-5ADC523F6F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062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E6F8-B889-474A-9E2C-F975A3625A9E}" type="datetimeFigureOut">
              <a:rPr lang="hr-HR" smtClean="0"/>
              <a:t>26.12.2020.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04F5-D269-409B-A9AC-5ADC523F6F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6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0B5E6F8-B889-474A-9E2C-F975A3625A9E}" type="datetimeFigureOut">
              <a:rPr lang="hr-HR" smtClean="0"/>
              <a:t>26.12.2020.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D204F5-D269-409B-A9AC-5ADC523F6F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9998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0B5E6F8-B889-474A-9E2C-F975A3625A9E}" type="datetimeFigureOut">
              <a:rPr lang="hr-HR" smtClean="0"/>
              <a:t>26.12.2020.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D204F5-D269-409B-A9AC-5ADC523F6F6A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5115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0B5E6F8-B889-474A-9E2C-F975A3625A9E}" type="datetimeFigureOut">
              <a:rPr lang="hr-HR" smtClean="0"/>
              <a:t>26.12.2020.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D204F5-D269-409B-A9AC-5ADC523F6F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3708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E6F8-B889-474A-9E2C-F975A3625A9E}" type="datetimeFigureOut">
              <a:rPr lang="hr-HR" smtClean="0"/>
              <a:t>26.12.2020.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04F5-D269-409B-A9AC-5ADC523F6F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1190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E6F8-B889-474A-9E2C-F975A3625A9E}" type="datetimeFigureOut">
              <a:rPr lang="hr-HR" smtClean="0"/>
              <a:t>26.12.2020.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04F5-D269-409B-A9AC-5ADC523F6F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776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E6F8-B889-474A-9E2C-F975A3625A9E}" type="datetimeFigureOut">
              <a:rPr lang="hr-HR" smtClean="0"/>
              <a:t>26.12.2020.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04F5-D269-409B-A9AC-5ADC523F6F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1253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0B5E6F8-B889-474A-9E2C-F975A3625A9E}" type="datetimeFigureOut">
              <a:rPr lang="hr-HR" smtClean="0"/>
              <a:t>26.12.2020.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D204F5-D269-409B-A9AC-5ADC523F6F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692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E6F8-B889-474A-9E2C-F975A3625A9E}" type="datetimeFigureOut">
              <a:rPr lang="hr-HR" smtClean="0"/>
              <a:t>26.12.2020.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04F5-D269-409B-A9AC-5ADC523F6F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689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0B5E6F8-B889-474A-9E2C-F975A3625A9E}" type="datetimeFigureOut">
              <a:rPr lang="hr-HR" smtClean="0"/>
              <a:t>26.12.2020.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D204F5-D269-409B-A9AC-5ADC523F6F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412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E6F8-B889-474A-9E2C-F975A3625A9E}" type="datetimeFigureOut">
              <a:rPr lang="hr-HR" smtClean="0"/>
              <a:t>26.12.2020.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04F5-D269-409B-A9AC-5ADC523F6F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980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E6F8-B889-474A-9E2C-F975A3625A9E}" type="datetimeFigureOut">
              <a:rPr lang="hr-HR" smtClean="0"/>
              <a:t>26.12.2020.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04F5-D269-409B-A9AC-5ADC523F6F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496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E6F8-B889-474A-9E2C-F975A3625A9E}" type="datetimeFigureOut">
              <a:rPr lang="hr-HR" smtClean="0"/>
              <a:t>26.12.2020.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04F5-D269-409B-A9AC-5ADC523F6F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3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E6F8-B889-474A-9E2C-F975A3625A9E}" type="datetimeFigureOut">
              <a:rPr lang="hr-HR" smtClean="0"/>
              <a:t>26.12.2020.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04F5-D269-409B-A9AC-5ADC523F6F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379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E6F8-B889-474A-9E2C-F975A3625A9E}" type="datetimeFigureOut">
              <a:rPr lang="hr-HR" smtClean="0"/>
              <a:t>26.12.2020.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04F5-D269-409B-A9AC-5ADC523F6F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070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E6F8-B889-474A-9E2C-F975A3625A9E}" type="datetimeFigureOut">
              <a:rPr lang="hr-HR" smtClean="0"/>
              <a:t>26.12.2020.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04F5-D269-409B-A9AC-5ADC523F6F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563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5E6F8-B889-474A-9E2C-F975A3625A9E}" type="datetimeFigureOut">
              <a:rPr lang="hr-HR" smtClean="0"/>
              <a:t>26.12.2020.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204F5-D269-409B-A9AC-5ADC523F6F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77363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264A35-4316-4217-BC97-2154F20A97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latin typeface="Algerian" panose="04020705040A02060702" pitchFamily="82" charset="0"/>
              </a:rPr>
              <a:t>MISLIM POZITIVNO!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AF295A3-BC5C-4654-AE4C-DF17C12924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hr-HR" b="1" dirty="0">
                <a:latin typeface="Bradley Hand ITC" panose="03070402050302030203" pitchFamily="66" charset="0"/>
              </a:rPr>
              <a:t>Želje i misli malih učeničkih glava</a:t>
            </a:r>
          </a:p>
          <a:p>
            <a:pPr algn="r"/>
            <a:r>
              <a:rPr lang="hr-HR" sz="3000" b="1" dirty="0">
                <a:latin typeface="Bradley Hand ITC" panose="03070402050302030203" pitchFamily="66" charset="0"/>
              </a:rPr>
              <a:t>Mala kreativna socijalizacijska skupina</a:t>
            </a:r>
          </a:p>
        </p:txBody>
      </p:sp>
    </p:spTree>
    <p:extLst>
      <p:ext uri="{BB962C8B-B14F-4D97-AF65-F5344CB8AC3E}">
        <p14:creationId xmlns:p14="http://schemas.microsoft.com/office/powerpoint/2010/main" val="3356753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182B267-C9F0-48E0-92F3-75B77A797D8E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9787509">
            <a:off x="685800" y="2621132"/>
            <a:ext cx="10820400" cy="1615736"/>
          </a:xfrm>
        </p:spPr>
        <p:txBody>
          <a:bodyPr/>
          <a:lstStyle/>
          <a:p>
            <a:pPr marL="0" indent="0" algn="ctr">
              <a:buNone/>
            </a:pPr>
            <a:r>
              <a:rPr lang="hr-HR" sz="72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Misli dobro i dobro će biti.</a:t>
            </a: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8149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46DDF0F-DF00-4D36-B791-54E6E5161FF0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0090018">
            <a:off x="683581" y="2246050"/>
            <a:ext cx="10822619" cy="3972635"/>
          </a:xfrm>
        </p:spPr>
        <p:txBody>
          <a:bodyPr/>
          <a:lstStyle/>
          <a:p>
            <a:pPr marL="0" indent="0" algn="ctr">
              <a:buNone/>
            </a:pPr>
            <a:r>
              <a:rPr lang="hr-HR" sz="88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živi se jednom, već svaki dan iznova</a:t>
            </a: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0087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FC0B223-9D11-48A1-B337-6C5E76E07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7285" y="807868"/>
            <a:ext cx="8371644" cy="557517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hr-HR" sz="115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plači za onim što je završeno. </a:t>
            </a:r>
          </a:p>
          <a:p>
            <a:pPr marL="0" indent="0" algn="ctr">
              <a:buNone/>
            </a:pPr>
            <a:r>
              <a:rPr lang="hr-HR" sz="115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Smij se zato što se dogodilo</a:t>
            </a: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1016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526C918-C219-48F2-A7F1-69756A943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r-HR" sz="115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 si umoran nauči se odmoriti, a ne odustati</a:t>
            </a: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6920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BCCBDD5-0DF6-4268-AFFB-D08EF5E58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2076"/>
            <a:ext cx="12322945" cy="57659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96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Vjeruj kako ti život daje </a:t>
            </a:r>
          </a:p>
          <a:p>
            <a:pPr marL="0" indent="0" algn="ctr">
              <a:buNone/>
            </a:pPr>
            <a:r>
              <a:rPr lang="hr-HR" sz="96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upravo ono što trebaš u tom trenutku.</a:t>
            </a: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87982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535E338-FC07-4C52-BEEB-80076B173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03178"/>
            <a:ext cx="10820400" cy="5215508"/>
          </a:xfrm>
        </p:spPr>
        <p:txBody>
          <a:bodyPr/>
          <a:lstStyle/>
          <a:p>
            <a:pPr marL="0" indent="0" algn="ctr">
              <a:buNone/>
            </a:pPr>
            <a:r>
              <a:rPr lang="hr-HR" sz="80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 se život promjeni i postane teži, </a:t>
            </a:r>
          </a:p>
          <a:p>
            <a:pPr marL="0" indent="0" algn="ctr">
              <a:buNone/>
            </a:pPr>
            <a:r>
              <a:rPr lang="hr-HR" sz="80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 promjeni sebe </a:t>
            </a:r>
          </a:p>
          <a:p>
            <a:pPr marL="0" indent="0" algn="ctr">
              <a:buNone/>
            </a:pPr>
            <a:r>
              <a:rPr lang="hr-HR" sz="80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postani jači.</a:t>
            </a: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7755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D72F8D3-74B3-4E41-9BDC-70EDF986C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85544"/>
            <a:ext cx="10820400" cy="58724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sz="88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Cvijet  Treba Sunce </a:t>
            </a:r>
          </a:p>
          <a:p>
            <a:pPr marL="0" indent="0" algn="ctr">
              <a:buNone/>
            </a:pPr>
            <a:r>
              <a:rPr lang="hr-HR" sz="88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Kako Bi Postao Cvijet ,</a:t>
            </a:r>
          </a:p>
          <a:p>
            <a:pPr marL="0" indent="0" algn="ctr">
              <a:buNone/>
            </a:pPr>
            <a:r>
              <a:rPr lang="hr-HR" sz="88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čovjek Ljubav </a:t>
            </a:r>
          </a:p>
          <a:p>
            <a:pPr marL="0" indent="0" algn="ctr">
              <a:buNone/>
            </a:pPr>
            <a:r>
              <a:rPr lang="hr-HR" sz="88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Kako Bi Postao Čovjek.</a:t>
            </a: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83651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781F509-DFB6-4FC0-A41A-9BDA57F8C224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0444068">
            <a:off x="685800" y="1493224"/>
            <a:ext cx="10820400" cy="402412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sz="96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Čovjek vidi u svijetu ono što nosi u svom srcu.</a:t>
            </a: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4486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E0484A-024E-4564-95CD-206554029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hr-HR" sz="5400" b="1" dirty="0">
                <a:latin typeface="Bradley Hand ITC" panose="03070402050302030203" pitchFamily="66" charset="0"/>
              </a:rPr>
              <a:t>I ZA KRAJ…..</a:t>
            </a:r>
          </a:p>
        </p:txBody>
      </p:sp>
      <p:graphicFrame>
        <p:nvGraphicFramePr>
          <p:cNvPr id="29" name="Rezervirano mjesto sadržaja 2">
            <a:extLst>
              <a:ext uri="{FF2B5EF4-FFF2-40B4-BE49-F238E27FC236}">
                <a16:creationId xmlns:a16="http://schemas.microsoft.com/office/drawing/2014/main" id="{25D457B7-ECB8-42E2-835F-E824E2671C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905568"/>
              </p:ext>
            </p:extLst>
          </p:nvPr>
        </p:nvGraphicFramePr>
        <p:xfrm>
          <a:off x="685800" y="2441051"/>
          <a:ext cx="10820400" cy="3530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347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DFB8E79-A729-4514-8560-9B7C71518720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96681">
            <a:off x="685799" y="1679655"/>
            <a:ext cx="10820400" cy="402412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r-HR" sz="10400" b="1" i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Zapamtite sve dok dišete nije kasno za novi početak</a:t>
            </a:r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3959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D6C6FF-928B-4666-AB98-E0B20278ABB6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0197854">
            <a:off x="493421" y="1688529"/>
            <a:ext cx="10804363" cy="4149063"/>
          </a:xfrm>
        </p:spPr>
        <p:txBody>
          <a:bodyPr/>
          <a:lstStyle/>
          <a:p>
            <a:pPr marL="0" indent="0" algn="ctr">
              <a:buNone/>
            </a:pPr>
            <a:r>
              <a:rPr lang="hr-HR" sz="88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Ono Što Učinite Danas Može Poboljšati Vaše Sutra</a:t>
            </a:r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2218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DA59B7-E37F-4E25-A76D-70BBC4D60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964" y="648070"/>
            <a:ext cx="10778231" cy="6409677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hr-HR" sz="213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Svaki Dan Ne Može Biti Dobar…</a:t>
            </a:r>
            <a:r>
              <a:rPr lang="hr-HR" sz="21300" b="1" dirty="0" err="1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ali,ima</a:t>
            </a:r>
            <a:r>
              <a:rPr lang="hr-HR" sz="213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Nešto Dobro U Svakom Danu</a:t>
            </a:r>
          </a:p>
          <a:p>
            <a:pPr algn="ctr"/>
            <a:endParaRPr lang="hr-HR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54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74F95B2-868D-4C82-A383-22433391D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2671" y="1349406"/>
            <a:ext cx="11053439" cy="588133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r-HR" sz="131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Tko U Čuda Vjeruje, </a:t>
            </a:r>
          </a:p>
          <a:p>
            <a:pPr marL="0" indent="0" algn="ctr">
              <a:buNone/>
            </a:pPr>
            <a:r>
              <a:rPr lang="hr-HR" sz="131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Taj Čuda I Doživljava</a:t>
            </a:r>
            <a:endParaRPr lang="hr-HR" sz="158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817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9D0F49-1B60-44AE-BD6A-7390DC111063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0047046">
            <a:off x="589476" y="1746636"/>
            <a:ext cx="10813796" cy="44941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r-HR" sz="88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Možeš Promijeniti Ono Što Se Dogodilo , ali Možeš Ono Što Će Se Dogoditi</a:t>
            </a: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8063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7DBBB5D-EEA5-4881-9236-338E7973B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359" y="1740024"/>
            <a:ext cx="10893641" cy="576592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hr-HR" sz="592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Male stvari i mali trenutci </a:t>
            </a:r>
          </a:p>
          <a:p>
            <a:pPr marL="0" indent="0" algn="ctr">
              <a:buNone/>
            </a:pPr>
            <a:r>
              <a:rPr lang="hr-HR" sz="592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nisu mali.</a:t>
            </a: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044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FAA3AB0-8C90-4457-847B-C1A38E12F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7855" y="1393795"/>
            <a:ext cx="10820400" cy="57037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sz="102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 promijenimo misli, </a:t>
            </a:r>
          </a:p>
          <a:p>
            <a:pPr marL="0" indent="0" algn="ctr">
              <a:buNone/>
            </a:pPr>
            <a:r>
              <a:rPr lang="hr-HR" sz="102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svijet oko nas se mijenja.</a:t>
            </a:r>
          </a:p>
          <a:p>
            <a:pPr marL="0" indent="0" algn="ctr">
              <a:buNone/>
            </a:pP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3159493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DF85A6B-9D50-4385-808E-7E663D035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5735"/>
            <a:ext cx="10820400" cy="590796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hr-HR" sz="13800" b="1" dirty="0"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Zahvalnost daje smisao svakom životu. </a:t>
            </a:r>
            <a:endParaRPr lang="hr-HR" sz="166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736346"/>
      </p:ext>
    </p:extLst>
  </p:cSld>
  <p:clrMapOvr>
    <a:masterClrMapping/>
  </p:clrMapOvr>
</p:sld>
</file>

<file path=ppt/theme/theme1.xml><?xml version="1.0" encoding="utf-8"?>
<a:theme xmlns:a="http://schemas.openxmlformats.org/drawingml/2006/main" name="Isparavanje">
  <a:themeElements>
    <a:clrScheme name="Isparavanj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Isparavanj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sparavanj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223</Words>
  <Application>Microsoft Office PowerPoint</Application>
  <PresentationFormat>Široki zaslon</PresentationFormat>
  <Paragraphs>32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3" baseType="lpstr">
      <vt:lpstr>Algerian</vt:lpstr>
      <vt:lpstr>Arial</vt:lpstr>
      <vt:lpstr>Bradley Hand ITC</vt:lpstr>
      <vt:lpstr>Century Gothic</vt:lpstr>
      <vt:lpstr>Isparavanje</vt:lpstr>
      <vt:lpstr>MISLIM POZITIVNO!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I ZA KRAJ…..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MISLIM POZITIVNO!</dc:title>
  <dc:creator>Ljiljana Ivanković</dc:creator>
  <cp:lastModifiedBy>Ljiljana Ivanković</cp:lastModifiedBy>
  <cp:revision>3</cp:revision>
  <dcterms:created xsi:type="dcterms:W3CDTF">2020-12-21T21:45:54Z</dcterms:created>
  <dcterms:modified xsi:type="dcterms:W3CDTF">2020-12-26T12:37:18Z</dcterms:modified>
</cp:coreProperties>
</file>