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3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0E22-93A2-40AF-8FAE-DEBD03211CB6}" type="datetimeFigureOut">
              <a:rPr lang="hr-HR" smtClean="0"/>
              <a:pPr/>
              <a:t>15.12.2017.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B271-B05B-4F26-B34A-97A356DD39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ŠKOLSKA KNJIŽNICA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Studeni 2017.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r-HR" sz="2400" i="1" dirty="0" smtClean="0"/>
              <a:t>Referentna zbirka </a:t>
            </a:r>
            <a:r>
              <a:rPr lang="hr-HR" sz="2400" dirty="0" smtClean="0"/>
              <a:t>– nastava u 7.a i 7.b održana 13. i 23.11.</a:t>
            </a:r>
            <a:endParaRPr lang="hr-HR" sz="2400" dirty="0"/>
          </a:p>
        </p:txBody>
      </p:sp>
      <p:pic>
        <p:nvPicPr>
          <p:cNvPr id="1026" name="Picture 2" descr="C:\Users\Knjiznica\Desktop\studeni17\20171113_135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08720"/>
            <a:ext cx="4267200" cy="2676525"/>
          </a:xfrm>
          <a:prstGeom prst="rect">
            <a:avLst/>
          </a:prstGeom>
          <a:noFill/>
        </p:spPr>
      </p:pic>
      <p:pic>
        <p:nvPicPr>
          <p:cNvPr id="1027" name="Picture 3" descr="C:\Users\Knjiznica\Desktop\studeni17\20171113_135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1412776"/>
            <a:ext cx="4267200" cy="2476500"/>
          </a:xfrm>
          <a:prstGeom prst="rect">
            <a:avLst/>
          </a:prstGeom>
          <a:noFill/>
        </p:spPr>
      </p:pic>
      <p:pic>
        <p:nvPicPr>
          <p:cNvPr id="1028" name="Picture 4" descr="C:\Users\Knjiznica\Desktop\studeni17\20171113_1351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717032"/>
            <a:ext cx="4267200" cy="2781300"/>
          </a:xfrm>
          <a:prstGeom prst="rect">
            <a:avLst/>
          </a:prstGeom>
          <a:noFill/>
        </p:spPr>
      </p:pic>
      <p:pic>
        <p:nvPicPr>
          <p:cNvPr id="1029" name="Picture 5" descr="C:\Users\Knjiznica\Desktop\studeni17\20171113_1351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933056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njiznica\Desktop\studeni17\20171123_110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4267200" cy="2400300"/>
          </a:xfrm>
          <a:prstGeom prst="rect">
            <a:avLst/>
          </a:prstGeom>
          <a:noFill/>
        </p:spPr>
      </p:pic>
      <p:pic>
        <p:nvPicPr>
          <p:cNvPr id="6147" name="Picture 3" descr="C:\Users\Knjiznica\Desktop\studeni17\20171123_1107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628800"/>
            <a:ext cx="4267200" cy="2552700"/>
          </a:xfrm>
          <a:prstGeom prst="rect">
            <a:avLst/>
          </a:prstGeom>
          <a:noFill/>
        </p:spPr>
      </p:pic>
      <p:pic>
        <p:nvPicPr>
          <p:cNvPr id="6148" name="Picture 4" descr="C:\Users\Knjiznica\Desktop\studeni17\20171123_1107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356992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Aktivnosti vezane uz </a:t>
            </a:r>
            <a:r>
              <a:rPr lang="hr-HR" sz="3200" dirty="0" err="1" smtClean="0"/>
              <a:t>Erasmus</a:t>
            </a:r>
            <a:r>
              <a:rPr lang="hr-HR" sz="3200" dirty="0" smtClean="0"/>
              <a:t>+ </a:t>
            </a:r>
            <a:r>
              <a:rPr lang="hr-HR" sz="3200" dirty="0" err="1" smtClean="0"/>
              <a:t>prijekt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 </a:t>
            </a:r>
            <a:r>
              <a:rPr lang="hr-HR" sz="2400" dirty="0" smtClean="0"/>
              <a:t>provedene  7. i 10.11. u 7.c i 5.a,c</a:t>
            </a:r>
            <a:endParaRPr lang="hr-HR" sz="2400" dirty="0"/>
          </a:p>
        </p:txBody>
      </p:sp>
      <p:pic>
        <p:nvPicPr>
          <p:cNvPr id="9219" name="Picture 3" descr="C:\Users\Knjiznica\Desktop\studeni17\20171107_124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4267200" cy="2733675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5436096" y="184482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7.11. u 7.c</a:t>
            </a:r>
            <a:endParaRPr lang="hr-HR" dirty="0"/>
          </a:p>
        </p:txBody>
      </p:sp>
      <p:pic>
        <p:nvPicPr>
          <p:cNvPr id="1026" name="Picture 2" descr="C:\Users\Knjiznica\Desktop\studeni17\20171110_0919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77072"/>
            <a:ext cx="4267200" cy="2400300"/>
          </a:xfrm>
          <a:prstGeom prst="rect">
            <a:avLst/>
          </a:prstGeom>
          <a:noFill/>
        </p:spPr>
      </p:pic>
      <p:pic>
        <p:nvPicPr>
          <p:cNvPr id="1027" name="Picture 3" descr="C:\Users\Knjiznica\Desktop\studeni17\20171110_092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484784"/>
            <a:ext cx="4267200" cy="3181350"/>
          </a:xfrm>
          <a:prstGeom prst="rect">
            <a:avLst/>
          </a:prstGeom>
          <a:noFill/>
        </p:spPr>
      </p:pic>
      <p:pic>
        <p:nvPicPr>
          <p:cNvPr id="1028" name="Picture 4" descr="C:\Users\Knjiznica\Desktop\studeni17\20171110_0929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933056"/>
            <a:ext cx="3693499" cy="2605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njiznica\Desktop\studeni17\20171110_092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88640"/>
            <a:ext cx="2664296" cy="3314511"/>
          </a:xfrm>
          <a:prstGeom prst="rect">
            <a:avLst/>
          </a:prstGeom>
          <a:noFill/>
        </p:spPr>
      </p:pic>
      <p:pic>
        <p:nvPicPr>
          <p:cNvPr id="2051" name="Picture 3" descr="C:\Users\Knjiznica\Desktop\studeni17\20171110_0923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32656"/>
            <a:ext cx="3200400" cy="3943350"/>
          </a:xfrm>
          <a:prstGeom prst="rect">
            <a:avLst/>
          </a:prstGeom>
          <a:noFill/>
        </p:spPr>
      </p:pic>
      <p:pic>
        <p:nvPicPr>
          <p:cNvPr id="2052" name="Picture 4" descr="C:\Users\Knjiznica\Desktop\studeni17\20171110_0926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2564904"/>
            <a:ext cx="2808312" cy="4032447"/>
          </a:xfrm>
          <a:prstGeom prst="rect">
            <a:avLst/>
          </a:prstGeom>
          <a:noFill/>
        </p:spPr>
      </p:pic>
      <p:pic>
        <p:nvPicPr>
          <p:cNvPr id="2053" name="Picture 5" descr="C:\Users\Knjiznica\Desktop\studeni17\20171110_0927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2996952"/>
            <a:ext cx="32004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16.11. u školsku su knjižnicu učlanjeni učenici 1.b</a:t>
            </a:r>
            <a:endParaRPr lang="hr-HR" dirty="0"/>
          </a:p>
        </p:txBody>
      </p:sp>
      <p:pic>
        <p:nvPicPr>
          <p:cNvPr id="2050" name="Picture 2" descr="C:\Users\Knjiznica\Desktop\studeni17\20171116_103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484784"/>
            <a:ext cx="6480720" cy="441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17.11. u školsku su knjižnicu učlanjeni učenici 1.a</a:t>
            </a:r>
            <a:endParaRPr lang="hr-HR" dirty="0"/>
          </a:p>
        </p:txBody>
      </p:sp>
      <p:pic>
        <p:nvPicPr>
          <p:cNvPr id="3074" name="Picture 2" descr="C:\Users\Knjiznica\Desktop\studeni17\20171117_083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44824"/>
            <a:ext cx="794571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21.11. održan je književni susret sa Sanjom Polak u suradnji s Gradskom knjižnicom</a:t>
            </a:r>
            <a:endParaRPr lang="hr-HR" sz="3000" dirty="0"/>
          </a:p>
        </p:txBody>
      </p:sp>
      <p:pic>
        <p:nvPicPr>
          <p:cNvPr id="4098" name="Picture 2" descr="C:\Users\Knjiznica\Desktop\studeni17\20171121_140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16832"/>
            <a:ext cx="6079977" cy="3664272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948264" y="285293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Gošću su pozdravile Mlade knjižničarke:</a:t>
            </a:r>
          </a:p>
          <a:p>
            <a:r>
              <a:rPr lang="hr-HR" dirty="0" smtClean="0"/>
              <a:t>Lorena </a:t>
            </a:r>
            <a:r>
              <a:rPr lang="hr-HR" dirty="0" err="1" smtClean="0"/>
              <a:t>Krupnicki</a:t>
            </a:r>
            <a:r>
              <a:rPr lang="hr-HR" dirty="0" smtClean="0"/>
              <a:t>,</a:t>
            </a:r>
          </a:p>
          <a:p>
            <a:r>
              <a:rPr lang="hr-HR" dirty="0" smtClean="0"/>
              <a:t> Lukrecija </a:t>
            </a:r>
            <a:r>
              <a:rPr lang="hr-HR" dirty="0" err="1" smtClean="0"/>
              <a:t>Vilk</a:t>
            </a:r>
            <a:r>
              <a:rPr lang="hr-HR" dirty="0" smtClean="0"/>
              <a:t> i Lana </a:t>
            </a:r>
            <a:r>
              <a:rPr lang="hr-HR" dirty="0" err="1" smtClean="0"/>
              <a:t>Cigrovski</a:t>
            </a:r>
            <a:r>
              <a:rPr lang="hr-HR" dirty="0" smtClean="0"/>
              <a:t>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Knjiznica\Desktop\studeni17\20171121_141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4267200" cy="2400300"/>
          </a:xfrm>
          <a:prstGeom prst="rect">
            <a:avLst/>
          </a:prstGeom>
          <a:noFill/>
        </p:spPr>
      </p:pic>
      <p:pic>
        <p:nvPicPr>
          <p:cNvPr id="5123" name="Picture 3" descr="C:\Users\Knjiznica\Desktop\studeni17\20171121_1414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764704"/>
            <a:ext cx="4267200" cy="2905125"/>
          </a:xfrm>
          <a:prstGeom prst="rect">
            <a:avLst/>
          </a:prstGeom>
          <a:noFill/>
        </p:spPr>
      </p:pic>
      <p:pic>
        <p:nvPicPr>
          <p:cNvPr id="5124" name="Picture 4" descr="C:\Users\Knjiznica\Desktop\studeni17\20171121_1452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284984"/>
            <a:ext cx="4267200" cy="2581275"/>
          </a:xfrm>
          <a:prstGeom prst="rect">
            <a:avLst/>
          </a:prstGeom>
          <a:noFill/>
        </p:spPr>
      </p:pic>
      <p:pic>
        <p:nvPicPr>
          <p:cNvPr id="5125" name="Picture 5" descr="C:\Users\Knjiznica\Desktop\studeni17\20171121_1435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933056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hr-HR" sz="2500" i="1" dirty="0" smtClean="0"/>
              <a:t>Knjiga nad knjigama </a:t>
            </a:r>
            <a:r>
              <a:rPr lang="hr-HR" sz="2500" dirty="0" smtClean="0"/>
              <a:t>– radionica održana u suradnji s vjeroučiteljicom Marinom Martinović 22. i 29.11.</a:t>
            </a:r>
            <a:endParaRPr lang="hr-HR" sz="2500" dirty="0"/>
          </a:p>
        </p:txBody>
      </p:sp>
      <p:pic>
        <p:nvPicPr>
          <p:cNvPr id="7171" name="Picture 3" descr="C:\Users\Knjiznica\Desktop\studeni17\20171129_132155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4267200" cy="2524125"/>
          </a:xfrm>
          <a:prstGeom prst="rect">
            <a:avLst/>
          </a:prstGeom>
          <a:noFill/>
        </p:spPr>
      </p:pic>
      <p:pic>
        <p:nvPicPr>
          <p:cNvPr id="7172" name="Picture 4" descr="C:\Users\Knjiznica\Desktop\studeni17\20171129_1516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124744"/>
            <a:ext cx="4267200" cy="2962275"/>
          </a:xfrm>
          <a:prstGeom prst="rect">
            <a:avLst/>
          </a:prstGeom>
          <a:noFill/>
        </p:spPr>
      </p:pic>
      <p:pic>
        <p:nvPicPr>
          <p:cNvPr id="7173" name="Picture 5" descr="C:\Users\Knjiznica\Desktop\studeni17\20171129_1722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717032"/>
            <a:ext cx="4267200" cy="2819400"/>
          </a:xfrm>
          <a:prstGeom prst="rect">
            <a:avLst/>
          </a:prstGeom>
          <a:noFill/>
        </p:spPr>
      </p:pic>
      <p:pic>
        <p:nvPicPr>
          <p:cNvPr id="7174" name="Picture 6" descr="C:\Users\Knjiznica\Desktop\studeni17\20171129_1722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933056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sz="3200" i="1" dirty="0" smtClean="0"/>
              <a:t>Povijest u knjižnici </a:t>
            </a:r>
            <a:r>
              <a:rPr lang="hr-HR" sz="3200" dirty="0" smtClean="0"/>
              <a:t>- 28.11. održana radionica glagoljice</a:t>
            </a:r>
            <a:endParaRPr lang="hr-HR" sz="3200" dirty="0"/>
          </a:p>
        </p:txBody>
      </p:sp>
      <p:pic>
        <p:nvPicPr>
          <p:cNvPr id="8194" name="Picture 2" descr="C:\Users\Knjiznica\Desktop\studeni17\20171128_133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700808"/>
            <a:ext cx="2790825" cy="4267200"/>
          </a:xfrm>
          <a:prstGeom prst="rect">
            <a:avLst/>
          </a:prstGeom>
          <a:noFill/>
        </p:spPr>
      </p:pic>
      <p:pic>
        <p:nvPicPr>
          <p:cNvPr id="8195" name="Picture 3" descr="C:\Users\Knjiznica\Desktop\studeni17\IMG-de4be596adec5baf12bf910479ff9aa3-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420888"/>
            <a:ext cx="42672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 smtClean="0"/>
              <a:t>Moj prvi rječnik</a:t>
            </a:r>
            <a:r>
              <a:rPr lang="hr-HR" sz="2800" dirty="0" smtClean="0"/>
              <a:t> – radionica održana u 2.a i 2.b u suradnji s učiteljicama Gordanom Kovač i Katom </a:t>
            </a:r>
            <a:r>
              <a:rPr lang="hr-HR" sz="2800" dirty="0" err="1" smtClean="0"/>
              <a:t>Huber</a:t>
            </a:r>
            <a:endParaRPr lang="hr-HR" sz="2800" dirty="0"/>
          </a:p>
        </p:txBody>
      </p:sp>
      <p:pic>
        <p:nvPicPr>
          <p:cNvPr id="1026" name="Picture 2" descr="C:\Users\Knjiznica\Desktop\studeni17\20171031_085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3861048"/>
            <a:ext cx="4267200" cy="2400300"/>
          </a:xfrm>
          <a:prstGeom prst="rect">
            <a:avLst/>
          </a:prstGeom>
          <a:noFill/>
        </p:spPr>
      </p:pic>
      <p:pic>
        <p:nvPicPr>
          <p:cNvPr id="1027" name="Picture 3" descr="C:\Users\Knjiznica\Desktop\studeni17\20171103_0954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4267200" cy="304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5580112" y="1556792"/>
            <a:ext cx="3024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uvodnom dijelu sata Mlade su knjižničarke Ana </a:t>
            </a:r>
            <a:r>
              <a:rPr lang="hr-HR" dirty="0" err="1" smtClean="0"/>
              <a:t>Bljakaj</a:t>
            </a:r>
            <a:r>
              <a:rPr lang="hr-HR" dirty="0" smtClean="0"/>
              <a:t>, Hana Pavličević, Ina Pavić i Lucija  </a:t>
            </a:r>
            <a:r>
              <a:rPr lang="hr-HR" dirty="0" err="1" smtClean="0"/>
              <a:t>Heniz</a:t>
            </a:r>
            <a:r>
              <a:rPr lang="hr-HR" dirty="0" smtClean="0"/>
              <a:t> svojim prijateljima ispričale što znaju o rječnicima!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Radionicu su održale učiteljica Povijesti Martina </a:t>
            </a:r>
            <a:r>
              <a:rPr lang="hr-HR" sz="2800" dirty="0" err="1" smtClean="0"/>
              <a:t>Grundler</a:t>
            </a:r>
            <a:r>
              <a:rPr lang="hr-HR" sz="2800" dirty="0" smtClean="0"/>
              <a:t> </a:t>
            </a:r>
            <a:r>
              <a:rPr lang="hr-HR" sz="2800" dirty="0" err="1" smtClean="0"/>
              <a:t>Hrala</a:t>
            </a:r>
            <a:r>
              <a:rPr lang="hr-HR" sz="2800" dirty="0" smtClean="0"/>
              <a:t> i knjižničarka</a:t>
            </a:r>
            <a:endParaRPr lang="hr-HR" sz="2800" dirty="0"/>
          </a:p>
        </p:txBody>
      </p:sp>
      <p:pic>
        <p:nvPicPr>
          <p:cNvPr id="9218" name="Picture 2" descr="C:\Users\Knjiznica\Desktop\studeni17\20171128_134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84784"/>
            <a:ext cx="4267200" cy="2400300"/>
          </a:xfrm>
          <a:prstGeom prst="rect">
            <a:avLst/>
          </a:prstGeom>
          <a:noFill/>
        </p:spPr>
      </p:pic>
      <p:pic>
        <p:nvPicPr>
          <p:cNvPr id="9219" name="Picture 3" descr="C:\Users\Knjiznica\Desktop\studeni17\20171128_1524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204864"/>
            <a:ext cx="4267200" cy="2400300"/>
          </a:xfrm>
          <a:prstGeom prst="rect">
            <a:avLst/>
          </a:prstGeom>
          <a:noFill/>
        </p:spPr>
      </p:pic>
      <p:pic>
        <p:nvPicPr>
          <p:cNvPr id="9220" name="Picture 4" descr="C:\Users\Knjiznica\Desktop\studeni17\20171128_1525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645024"/>
            <a:ext cx="42672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2" name="Picture 2" descr="C:\Users\Knjiznica\Desktop\studeni17\20171128_175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980728"/>
            <a:ext cx="4267200" cy="2400300"/>
          </a:xfrm>
          <a:prstGeom prst="rect">
            <a:avLst/>
          </a:prstGeom>
          <a:noFill/>
        </p:spPr>
      </p:pic>
      <p:pic>
        <p:nvPicPr>
          <p:cNvPr id="10243" name="Picture 3" descr="C:\Users\Knjiznica\Desktop\studeni17\20171128_1757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132856"/>
            <a:ext cx="4267200" cy="2543175"/>
          </a:xfrm>
          <a:prstGeom prst="rect">
            <a:avLst/>
          </a:prstGeom>
          <a:noFill/>
        </p:spPr>
      </p:pic>
      <p:pic>
        <p:nvPicPr>
          <p:cNvPr id="7" name="Picture 5" descr="C:\Users\Knjiznica\Desktop\studeni17\20171128_1756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3501008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/>
          </a:bodyPr>
          <a:lstStyle/>
          <a:p>
            <a:r>
              <a:rPr lang="hr-HR" sz="2400" i="1" dirty="0" smtClean="0"/>
              <a:t>Simbolično su nagrađene učenice koje su sudjelovale u Nacionalnom kvizu za poticanje čitanja</a:t>
            </a:r>
            <a:endParaRPr lang="hr-HR" sz="2400" dirty="0"/>
          </a:p>
        </p:txBody>
      </p:sp>
      <p:pic>
        <p:nvPicPr>
          <p:cNvPr id="11266" name="Picture 2" descr="C:\Users\Knjiznica\Desktop\studeni17\20171129_145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700808"/>
            <a:ext cx="6172894" cy="3472253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588225" y="198884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Kviz je u našoj školskoj knjižnici održan 25.10. u suradnji s </a:t>
            </a:r>
            <a:r>
              <a:rPr lang="hr-HR" smtClean="0"/>
              <a:t>učiteljicom Hrvatskoga </a:t>
            </a:r>
            <a:r>
              <a:rPr lang="hr-HR" dirty="0" smtClean="0"/>
              <a:t>jezika Hanom Tepeš.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njiznica\Desktop\studeni17\20171031_085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620688"/>
            <a:ext cx="4267200" cy="2400300"/>
          </a:xfrm>
          <a:prstGeom prst="rect">
            <a:avLst/>
          </a:prstGeom>
          <a:noFill/>
        </p:spPr>
      </p:pic>
      <p:pic>
        <p:nvPicPr>
          <p:cNvPr id="2051" name="Picture 3" descr="C:\Users\Knjiznica\Desktop\studeni17\20171031_0929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4664"/>
            <a:ext cx="4267200" cy="2400300"/>
          </a:xfrm>
          <a:prstGeom prst="rect">
            <a:avLst/>
          </a:prstGeom>
          <a:noFill/>
        </p:spPr>
      </p:pic>
      <p:pic>
        <p:nvPicPr>
          <p:cNvPr id="2052" name="Picture 4" descr="C:\Users\Knjiznica\Desktop\studeni17\20171031_0929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284984"/>
            <a:ext cx="4267200" cy="3124200"/>
          </a:xfrm>
          <a:prstGeom prst="rect">
            <a:avLst/>
          </a:prstGeom>
          <a:noFill/>
        </p:spPr>
      </p:pic>
      <p:pic>
        <p:nvPicPr>
          <p:cNvPr id="2053" name="Picture 5" descr="C:\Users\Knjiznica\Desktop\studeni17\20171031_0948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3501008"/>
            <a:ext cx="4267200" cy="24003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4932040" y="6237312"/>
            <a:ext cx="323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31.10. radionica je održana u 2.B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Knjiznica\Desktop\studeni17\20171103_100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4267200" cy="2400300"/>
          </a:xfrm>
          <a:prstGeom prst="rect">
            <a:avLst/>
          </a:prstGeom>
          <a:noFill/>
        </p:spPr>
      </p:pic>
      <p:pic>
        <p:nvPicPr>
          <p:cNvPr id="3075" name="Picture 3" descr="C:\Users\Knjiznica\Desktop\studeni17\20171103_102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692696"/>
            <a:ext cx="4267200" cy="2400300"/>
          </a:xfrm>
          <a:prstGeom prst="rect">
            <a:avLst/>
          </a:prstGeom>
          <a:noFill/>
        </p:spPr>
      </p:pic>
      <p:pic>
        <p:nvPicPr>
          <p:cNvPr id="3076" name="Picture 4" descr="C:\Users\Knjiznica\Desktop\studeni17\20171103_1022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564904"/>
            <a:ext cx="4267200" cy="2886075"/>
          </a:xfrm>
          <a:prstGeom prst="rect">
            <a:avLst/>
          </a:prstGeom>
          <a:noFill/>
        </p:spPr>
      </p:pic>
      <p:pic>
        <p:nvPicPr>
          <p:cNvPr id="3077" name="Picture 5" descr="C:\Users\Knjiznica\Desktop\studeni17\20171103_1035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212976"/>
            <a:ext cx="4267200" cy="2886075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39552" y="5733256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3.11. radionica je održana  u 2.A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r-HR" i="1" dirty="0" smtClean="0"/>
              <a:t>Pismen sam i ponosan </a:t>
            </a:r>
            <a:br>
              <a:rPr lang="hr-HR" i="1" dirty="0" smtClean="0"/>
            </a:br>
            <a:endParaRPr lang="hr-HR" i="1" dirty="0"/>
          </a:p>
        </p:txBody>
      </p:sp>
      <p:pic>
        <p:nvPicPr>
          <p:cNvPr id="4098" name="Picture 2" descr="C:\Users\Knjiznica\Desktop\studeni17\20171102_085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908720"/>
            <a:ext cx="4267200" cy="2724150"/>
          </a:xfrm>
          <a:prstGeom prst="rect">
            <a:avLst/>
          </a:prstGeom>
          <a:noFill/>
        </p:spPr>
      </p:pic>
      <p:pic>
        <p:nvPicPr>
          <p:cNvPr id="4099" name="Picture 3" descr="C:\Users\Knjiznica\Desktop\studeni17\20171102_0857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052736"/>
            <a:ext cx="3744416" cy="2741448"/>
          </a:xfrm>
          <a:prstGeom prst="rect">
            <a:avLst/>
          </a:prstGeom>
          <a:noFill/>
        </p:spPr>
      </p:pic>
      <p:pic>
        <p:nvPicPr>
          <p:cNvPr id="4100" name="Picture 4" descr="C:\Users\Knjiznica\Desktop\studeni17\20171102_0906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573016"/>
            <a:ext cx="2880320" cy="2194530"/>
          </a:xfrm>
          <a:prstGeom prst="rect">
            <a:avLst/>
          </a:prstGeom>
          <a:noFill/>
        </p:spPr>
      </p:pic>
      <p:pic>
        <p:nvPicPr>
          <p:cNvPr id="4101" name="Picture 5" descr="C:\Users\Knjiznica\Desktop\studeni17\20171102_0906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912" y="3645024"/>
            <a:ext cx="4267200" cy="24003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827584" y="6093296"/>
            <a:ext cx="275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Nastava održana 2.11. u 4.c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Knjiznica\Desktop\studeni17\20171102_100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3924300" cy="3200400"/>
          </a:xfrm>
          <a:prstGeom prst="rect">
            <a:avLst/>
          </a:prstGeom>
          <a:noFill/>
        </p:spPr>
      </p:pic>
      <p:pic>
        <p:nvPicPr>
          <p:cNvPr id="5123" name="Picture 3" descr="C:\Users\Knjiznica\Desktop\studeni17\20171102_1008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836712"/>
            <a:ext cx="4267200" cy="2400300"/>
          </a:xfrm>
          <a:prstGeom prst="rect">
            <a:avLst/>
          </a:prstGeom>
          <a:noFill/>
        </p:spPr>
      </p:pic>
      <p:pic>
        <p:nvPicPr>
          <p:cNvPr id="5124" name="Picture 4" descr="C:\Users\Knjiznica\Desktop\studeni17\20171102_1024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356992"/>
            <a:ext cx="4267200" cy="2400300"/>
          </a:xfrm>
          <a:prstGeom prst="rect">
            <a:avLst/>
          </a:prstGeom>
          <a:noFill/>
        </p:spPr>
      </p:pic>
      <p:pic>
        <p:nvPicPr>
          <p:cNvPr id="5125" name="Picture 5" descr="C:\Users\Knjiznica\Desktop\studeni17\20171102_1025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3861048"/>
            <a:ext cx="4267200" cy="24003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899592" y="6093296"/>
            <a:ext cx="27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3.11. nastava održana u 4. 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Knjiznica\Desktop\studeni17\20171106_141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124325" cy="3200400"/>
          </a:xfrm>
          <a:prstGeom prst="rect">
            <a:avLst/>
          </a:prstGeom>
          <a:noFill/>
        </p:spPr>
      </p:pic>
      <p:pic>
        <p:nvPicPr>
          <p:cNvPr id="6147" name="Picture 3" descr="C:\Users\Knjiznica\Desktop\studeni17\20171106_1423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32656"/>
            <a:ext cx="3562350" cy="3200400"/>
          </a:xfrm>
          <a:prstGeom prst="rect">
            <a:avLst/>
          </a:prstGeom>
          <a:noFill/>
        </p:spPr>
      </p:pic>
      <p:pic>
        <p:nvPicPr>
          <p:cNvPr id="6148" name="Picture 4" descr="C:\Users\Knjiznica\Desktop\studeni17\20171106_1423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852936"/>
            <a:ext cx="4029075" cy="3200400"/>
          </a:xfrm>
          <a:prstGeom prst="rect">
            <a:avLst/>
          </a:prstGeom>
          <a:noFill/>
        </p:spPr>
      </p:pic>
      <p:pic>
        <p:nvPicPr>
          <p:cNvPr id="6149" name="Picture 5" descr="C:\Users\Knjiznica\Desktop\studeni17\20171106_1440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3068960"/>
            <a:ext cx="4267200" cy="24003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220072" y="5805264"/>
            <a:ext cx="282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Nastava održana 6.11. u 4. b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Posjetili su nas učenici PŠ Kozice </a:t>
            </a:r>
            <a:endParaRPr lang="hr-HR" dirty="0"/>
          </a:p>
        </p:txBody>
      </p:sp>
      <p:pic>
        <p:nvPicPr>
          <p:cNvPr id="7170" name="Picture 2" descr="C:\Users\Knjiznica\Desktop\studeni17\20171106_090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4267200" cy="2743200"/>
          </a:xfrm>
          <a:prstGeom prst="rect">
            <a:avLst/>
          </a:prstGeom>
          <a:noFill/>
        </p:spPr>
      </p:pic>
      <p:pic>
        <p:nvPicPr>
          <p:cNvPr id="7171" name="Picture 3" descr="C:\Users\Knjiznica\Desktop\studeni17\20171106_0909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1772816"/>
            <a:ext cx="4267200" cy="2400300"/>
          </a:xfrm>
          <a:prstGeom prst="rect">
            <a:avLst/>
          </a:prstGeom>
          <a:noFill/>
        </p:spPr>
      </p:pic>
      <p:pic>
        <p:nvPicPr>
          <p:cNvPr id="7172" name="Picture 4" descr="C:\Users\Knjiznica\Desktop\studeni17\20171106_0909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861048"/>
            <a:ext cx="4267200" cy="24003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683568" y="4653136"/>
            <a:ext cx="355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6.11. </a:t>
            </a:r>
            <a:r>
              <a:rPr lang="hr-HR" dirty="0" err="1" smtClean="0"/>
              <a:t>odražane</a:t>
            </a:r>
            <a:r>
              <a:rPr lang="hr-HR" dirty="0" smtClean="0"/>
              <a:t> su aktivnosti vezane </a:t>
            </a:r>
          </a:p>
          <a:p>
            <a:r>
              <a:rPr lang="hr-HR" dirty="0" smtClean="0"/>
              <a:t>uz </a:t>
            </a:r>
            <a:r>
              <a:rPr lang="hr-HR" dirty="0" err="1" smtClean="0"/>
              <a:t>Erasmus</a:t>
            </a:r>
            <a:r>
              <a:rPr lang="hr-HR" dirty="0" smtClean="0"/>
              <a:t>+ projekt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i="1" dirty="0" smtClean="0"/>
              <a:t>Referentna zbirka – </a:t>
            </a:r>
            <a:r>
              <a:rPr lang="hr-HR" sz="3600" dirty="0" smtClean="0"/>
              <a:t>nastava održana 7.11. u 7. c</a:t>
            </a:r>
            <a:endParaRPr lang="hr-HR" sz="3600" dirty="0"/>
          </a:p>
        </p:txBody>
      </p:sp>
      <p:pic>
        <p:nvPicPr>
          <p:cNvPr id="8194" name="Picture 2" descr="C:\Users\Knjiznica\Desktop\studeni17\20171107_12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3356992"/>
            <a:ext cx="4267200" cy="2771775"/>
          </a:xfrm>
          <a:prstGeom prst="rect">
            <a:avLst/>
          </a:prstGeom>
          <a:noFill/>
        </p:spPr>
      </p:pic>
      <p:pic>
        <p:nvPicPr>
          <p:cNvPr id="8195" name="Picture 3" descr="C:\Users\Knjiznica\Desktop\studeni17\20171107_1206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1340768"/>
            <a:ext cx="4267200" cy="2400300"/>
          </a:xfrm>
          <a:prstGeom prst="rect">
            <a:avLst/>
          </a:prstGeom>
          <a:noFill/>
        </p:spPr>
      </p:pic>
      <p:pic>
        <p:nvPicPr>
          <p:cNvPr id="8196" name="Picture 4" descr="C:\Users\Knjiznica\Desktop\studeni17\20171107_1224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356992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256</Words>
  <Application>Microsoft Office PowerPoint</Application>
  <PresentationFormat>Prikaz na zaslonu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tema</vt:lpstr>
      <vt:lpstr>ŠKOLSKA KNJIŽNICA</vt:lpstr>
      <vt:lpstr>Moj prvi rječnik – radionica održana u 2.a i 2.b u suradnji s učiteljicama Gordanom Kovač i Katom Huber</vt:lpstr>
      <vt:lpstr>Slajd 3</vt:lpstr>
      <vt:lpstr>Slajd 4</vt:lpstr>
      <vt:lpstr>Pismen sam i ponosan  </vt:lpstr>
      <vt:lpstr>Slajd 6</vt:lpstr>
      <vt:lpstr>Slajd 7</vt:lpstr>
      <vt:lpstr>Posjetili su nas učenici PŠ Kozice </vt:lpstr>
      <vt:lpstr>Referentna zbirka – nastava održana 7.11. u 7. c</vt:lpstr>
      <vt:lpstr>Referentna zbirka – nastava u 7.a i 7.b održana 13. i 23.11.</vt:lpstr>
      <vt:lpstr>Slajd 11</vt:lpstr>
      <vt:lpstr>Aktivnosti vezane uz Erasmus+ prijekt  provedene  7. i 10.11. u 7.c i 5.a,c</vt:lpstr>
      <vt:lpstr>Slajd 13</vt:lpstr>
      <vt:lpstr>16.11. u školsku su knjižnicu učlanjeni učenici 1.b</vt:lpstr>
      <vt:lpstr>17.11. u školsku su knjižnicu učlanjeni učenici 1.a</vt:lpstr>
      <vt:lpstr>21.11. održan je književni susret sa Sanjom Polak u suradnji s Gradskom knjižnicom</vt:lpstr>
      <vt:lpstr>Slajd 17</vt:lpstr>
      <vt:lpstr>Knjiga nad knjigama – radionica održana u suradnji s vjeroučiteljicom Marinom Martinović 22. i 29.11.</vt:lpstr>
      <vt:lpstr>Povijest u knjižnici - 28.11. održana radionica glagoljice</vt:lpstr>
      <vt:lpstr>Radionicu su održale učiteljica Povijesti Martina Grundler Hrala i knjižničarka</vt:lpstr>
      <vt:lpstr>Slajd 21</vt:lpstr>
      <vt:lpstr>Simbolično su nagrađene učenice koje su sudjelovale u Nacionalnom kvizu za poticanje čitanja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ŠKOLSKA KNJIŽNICA</dc:title>
  <dc:creator>Knjiznica</dc:creator>
  <cp:lastModifiedBy>Windows korisnik</cp:lastModifiedBy>
  <cp:revision>21</cp:revision>
  <dcterms:created xsi:type="dcterms:W3CDTF">2017-11-10T17:43:08Z</dcterms:created>
  <dcterms:modified xsi:type="dcterms:W3CDTF">2017-12-15T12:10:45Z</dcterms:modified>
</cp:coreProperties>
</file>