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76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D9A35-CDAD-4F96-A233-B391A07F759E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635-739B-4280-A76E-469C9BF5AAC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0B635-739B-4280-A76E-469C9BF5AAC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807C-FE6E-4E7A-AB15-BA52D5FFD547}" type="datetimeFigureOut">
              <a:rPr lang="hr-HR" smtClean="0"/>
              <a:pPr/>
              <a:t>28.2.2017.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6156F-1CFB-4015-92F8-6931E4D1769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4900" dirty="0" smtClean="0"/>
              <a:t>PROSINAC, SIJEČANJ, VELJAČA</a:t>
            </a:r>
            <a:endParaRPr lang="hr-HR" sz="49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u</a:t>
            </a:r>
            <a:r>
              <a:rPr lang="hr-HR" sz="4400" dirty="0" smtClean="0"/>
              <a:t> našoj školskoj knjižnici</a:t>
            </a:r>
            <a:endParaRPr lang="hr-HR" sz="4400" dirty="0"/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irregularSeal2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0" y="587727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POVIJEST U KNJIŽNICI – STARA GRČKA (KVIZ)</a:t>
            </a:r>
          </a:p>
          <a:p>
            <a:r>
              <a:rPr lang="hr-HR" sz="3200" b="1" dirty="0" smtClean="0">
                <a:solidFill>
                  <a:schemeClr val="bg1"/>
                </a:solidFill>
              </a:rPr>
              <a:t>7.2.2017.</a:t>
            </a:r>
            <a:endParaRPr lang="hr-H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360000" flipH="1">
            <a:off x="243775" y="940488"/>
            <a:ext cx="9144000" cy="5143500"/>
          </a:xfrm>
          <a:prstGeom prst="trapezoid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cloud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smileyFace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teardrop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horizontalScroll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TekstniOkvir 3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</a:rPr>
              <a:t>POVIJEST U KNJIŽNICI – 20.12.2016.</a:t>
            </a:r>
            <a:endParaRPr lang="hr-H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snip2Diag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5596086"/>
          </a:xfrm>
          <a:prstGeom prst="wedgeEllipseCallout">
            <a:avLst/>
          </a:prstGeom>
          <a:noFill/>
          <a:ln>
            <a:noFill/>
          </a:ln>
          <a:effectLst/>
        </p:spPr>
      </p:pic>
      <p:sp>
        <p:nvSpPr>
          <p:cNvPr id="4" name="TekstniOkvir 3"/>
          <p:cNvSpPr txBox="1"/>
          <p:nvPr/>
        </p:nvSpPr>
        <p:spPr>
          <a:xfrm>
            <a:off x="251520" y="5877272"/>
            <a:ext cx="793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VALENTINOVSKA PISMA –MLADI KNJIŽNIČARI</a:t>
            </a:r>
          </a:p>
          <a:p>
            <a:r>
              <a:rPr lang="hr-HR" sz="3200" b="1" dirty="0" smtClean="0">
                <a:solidFill>
                  <a:schemeClr val="bg1"/>
                </a:solidFill>
              </a:rPr>
              <a:t>14.2.2017.</a:t>
            </a:r>
            <a:endParaRPr lang="hr-H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213_14064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hear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216_09494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0" y="59492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ČITAM, KROZ IGRU MAŠTOM SKITAM – DINOSAUR CVJETKO</a:t>
            </a:r>
          </a:p>
          <a:p>
            <a:r>
              <a:rPr lang="hr-HR" sz="2800" b="1" dirty="0" smtClean="0">
                <a:solidFill>
                  <a:schemeClr val="bg1"/>
                </a:solidFill>
              </a:rPr>
              <a:t>14. I 16.2.2017.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216_10260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hear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216_1028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teardrop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age-0-02-05-76c00f018fe4d1b90c9baadabcd7d11611b69f9727ac824cd11c4c6d6f730632-V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2627784" y="548680"/>
            <a:ext cx="3852863" cy="566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03848" y="2780928"/>
            <a:ext cx="2611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600" dirty="0" smtClean="0"/>
              <a:t>KRAJ</a:t>
            </a:r>
            <a:endParaRPr lang="hr-HR" sz="9600" dirty="0"/>
          </a:p>
        </p:txBody>
      </p:sp>
      <p:sp>
        <p:nvSpPr>
          <p:cNvPr id="3" name="Nasmiješeno lice 2"/>
          <p:cNvSpPr/>
          <p:nvPr/>
        </p:nvSpPr>
        <p:spPr>
          <a:xfrm>
            <a:off x="899592" y="332656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rce 3"/>
          <p:cNvSpPr/>
          <p:nvPr/>
        </p:nvSpPr>
        <p:spPr>
          <a:xfrm>
            <a:off x="7812360" y="537321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blak 4"/>
          <p:cNvSpPr/>
          <p:nvPr/>
        </p:nvSpPr>
        <p:spPr>
          <a:xfrm>
            <a:off x="6444208" y="1628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unce 5"/>
          <p:cNvSpPr/>
          <p:nvPr/>
        </p:nvSpPr>
        <p:spPr>
          <a:xfrm>
            <a:off x="3779912" y="501317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Mjesec 6"/>
          <p:cNvSpPr/>
          <p:nvPr/>
        </p:nvSpPr>
        <p:spPr>
          <a:xfrm>
            <a:off x="4067944" y="1196752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blak 7"/>
          <p:cNvSpPr/>
          <p:nvPr/>
        </p:nvSpPr>
        <p:spPr>
          <a:xfrm>
            <a:off x="1835696" y="3933056"/>
            <a:ext cx="9144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Nasmiješeno lice 8"/>
          <p:cNvSpPr/>
          <p:nvPr/>
        </p:nvSpPr>
        <p:spPr>
          <a:xfrm>
            <a:off x="6228184" y="3501008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rce 9"/>
          <p:cNvSpPr/>
          <p:nvPr/>
        </p:nvSpPr>
        <p:spPr>
          <a:xfrm>
            <a:off x="467544" y="2492896"/>
            <a:ext cx="914400" cy="9144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vijezda sa 6 krakova 10"/>
          <p:cNvSpPr/>
          <p:nvPr/>
        </p:nvSpPr>
        <p:spPr>
          <a:xfrm>
            <a:off x="755576" y="551723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4-kraka zvijezda 11"/>
          <p:cNvSpPr/>
          <p:nvPr/>
        </p:nvSpPr>
        <p:spPr>
          <a:xfrm>
            <a:off x="2411760" y="148478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vijezda sa 7 krakova 12"/>
          <p:cNvSpPr/>
          <p:nvPr/>
        </p:nvSpPr>
        <p:spPr>
          <a:xfrm>
            <a:off x="7812360" y="2492896"/>
            <a:ext cx="914400" cy="9144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4-kraka zvijezda 13"/>
          <p:cNvSpPr/>
          <p:nvPr/>
        </p:nvSpPr>
        <p:spPr>
          <a:xfrm>
            <a:off x="5796136" y="5445224"/>
            <a:ext cx="914400" cy="914400"/>
          </a:xfrm>
          <a:prstGeom prst="star4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rce 14"/>
          <p:cNvSpPr/>
          <p:nvPr/>
        </p:nvSpPr>
        <p:spPr>
          <a:xfrm>
            <a:off x="5076056" y="332656"/>
            <a:ext cx="914400" cy="914400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4-kraka zvijezda 15"/>
          <p:cNvSpPr/>
          <p:nvPr/>
        </p:nvSpPr>
        <p:spPr>
          <a:xfrm>
            <a:off x="7812360" y="332656"/>
            <a:ext cx="914400" cy="9144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-240000"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836712"/>
            <a:ext cx="8712968" cy="5137150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kstniOkvir 2"/>
          <p:cNvSpPr txBox="1"/>
          <p:nvPr/>
        </p:nvSpPr>
        <p:spPr>
          <a:xfrm>
            <a:off x="251520" y="5949280"/>
            <a:ext cx="866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ČITAM, KROZ MAŠTU IGROM SKITAM – DAMA I SKITNICA</a:t>
            </a:r>
          </a:p>
          <a:p>
            <a:r>
              <a:rPr lang="hr-HR" sz="2800" b="1" dirty="0" smtClean="0">
                <a:solidFill>
                  <a:schemeClr val="bg1"/>
                </a:solidFill>
              </a:rPr>
              <a:t>22.12.2016.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860425"/>
            <a:ext cx="8784976" cy="5137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023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179512" y="594928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ČITAM, KROZ IGRU MAŠTOM SKITAM – 101 DALMETINER</a:t>
            </a:r>
          </a:p>
          <a:p>
            <a:r>
              <a:rPr lang="hr-HR" sz="2800" b="1" dirty="0" smtClean="0">
                <a:solidFill>
                  <a:schemeClr val="bg1"/>
                </a:solidFill>
              </a:rPr>
              <a:t>23. I 24. 1.2017.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cloud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0" y="58772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REFERENTNA (PRIRUČNA) ZBIRKA KNJIGA</a:t>
            </a:r>
          </a:p>
          <a:p>
            <a:r>
              <a:rPr lang="hr-HR" sz="3200" b="1" dirty="0" smtClean="0">
                <a:solidFill>
                  <a:schemeClr val="bg1"/>
                </a:solidFill>
              </a:rPr>
              <a:t>27.1.2017.</a:t>
            </a:r>
            <a:endParaRPr lang="hr-H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85</Words>
  <Application>Microsoft Office PowerPoint</Application>
  <PresentationFormat>Prikaz na zaslonu (4:3)</PresentationFormat>
  <Paragraphs>17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tema</vt:lpstr>
      <vt:lpstr>PROSINAC, SIJEČANJ, VELJAČA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PROSINAC, SIJEČANJ, VELJAČA</dc:title>
  <dc:creator>Knjiznica</dc:creator>
  <cp:lastModifiedBy>Ana</cp:lastModifiedBy>
  <cp:revision>9</cp:revision>
  <dcterms:created xsi:type="dcterms:W3CDTF">2017-02-27T12:41:38Z</dcterms:created>
  <dcterms:modified xsi:type="dcterms:W3CDTF">2017-02-28T13:11:59Z</dcterms:modified>
</cp:coreProperties>
</file>