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2B97DBC-681B-446C-8116-4A2BE1C91B7D}" type="datetimeFigureOut">
              <a:rPr lang="sr-Latn-CS" smtClean="0"/>
              <a:pPr/>
              <a:t>11.2.2018.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043FE7F-85B0-4B22-94DE-0F6466E1C7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B97DBC-681B-446C-8116-4A2BE1C91B7D}" type="datetimeFigureOut">
              <a:rPr lang="sr-Latn-CS" smtClean="0"/>
              <a:pPr/>
              <a:t>11.2.2018.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3FE7F-85B0-4B22-94DE-0F6466E1C7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B97DBC-681B-446C-8116-4A2BE1C91B7D}" type="datetimeFigureOut">
              <a:rPr lang="sr-Latn-CS" smtClean="0"/>
              <a:pPr/>
              <a:t>11.2.2018.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3FE7F-85B0-4B22-94DE-0F6466E1C7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B97DBC-681B-446C-8116-4A2BE1C91B7D}" type="datetimeFigureOut">
              <a:rPr lang="sr-Latn-CS" smtClean="0"/>
              <a:pPr/>
              <a:t>11.2.2018.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3FE7F-85B0-4B22-94DE-0F6466E1C7F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B97DBC-681B-446C-8116-4A2BE1C91B7D}" type="datetimeFigureOut">
              <a:rPr lang="sr-Latn-CS" smtClean="0"/>
              <a:pPr/>
              <a:t>11.2.2018.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3FE7F-85B0-4B22-94DE-0F6466E1C7F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B97DBC-681B-446C-8116-4A2BE1C91B7D}" type="datetimeFigureOut">
              <a:rPr lang="sr-Latn-CS" smtClean="0"/>
              <a:pPr/>
              <a:t>11.2.2018.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3FE7F-85B0-4B22-94DE-0F6466E1C7F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B97DBC-681B-446C-8116-4A2BE1C91B7D}" type="datetimeFigureOut">
              <a:rPr lang="sr-Latn-CS" smtClean="0"/>
              <a:pPr/>
              <a:t>11.2.2018.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3FE7F-85B0-4B22-94DE-0F6466E1C7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B97DBC-681B-446C-8116-4A2BE1C91B7D}" type="datetimeFigureOut">
              <a:rPr lang="sr-Latn-CS" smtClean="0"/>
              <a:pPr/>
              <a:t>11.2.2018.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3FE7F-85B0-4B22-94DE-0F6466E1C7F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B97DBC-681B-446C-8116-4A2BE1C91B7D}" type="datetimeFigureOut">
              <a:rPr lang="sr-Latn-CS" smtClean="0"/>
              <a:pPr/>
              <a:t>11.2.2018.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3FE7F-85B0-4B22-94DE-0F6466E1C7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2B97DBC-681B-446C-8116-4A2BE1C91B7D}" type="datetimeFigureOut">
              <a:rPr lang="sr-Latn-CS" smtClean="0"/>
              <a:pPr/>
              <a:t>11.2.2018.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3FE7F-85B0-4B22-94DE-0F6466E1C7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B97DBC-681B-446C-8116-4A2BE1C91B7D}" type="datetimeFigureOut">
              <a:rPr lang="sr-Latn-CS" smtClean="0"/>
              <a:pPr/>
              <a:t>11.2.2018.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43FE7F-85B0-4B22-94DE-0F6466E1C7F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2B97DBC-681B-446C-8116-4A2BE1C91B7D}" type="datetimeFigureOut">
              <a:rPr lang="sr-Latn-CS" smtClean="0"/>
              <a:pPr/>
              <a:t>11.2.2018.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043FE7F-85B0-4B22-94DE-0F6466E1C7F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lXkloao9HWk&amp;t=204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2800" dirty="0" err="1" smtClean="0"/>
              <a:t>Mathematica</a:t>
            </a:r>
            <a:r>
              <a:rPr lang="hr-HR" sz="2800" dirty="0" smtClean="0"/>
              <a:t> </a:t>
            </a:r>
            <a:r>
              <a:rPr lang="hr-HR" sz="2800" dirty="0" err="1" smtClean="0"/>
              <a:t>regina</a:t>
            </a:r>
            <a:r>
              <a:rPr lang="hr-HR" sz="2800" dirty="0" smtClean="0"/>
              <a:t> </a:t>
            </a:r>
            <a:r>
              <a:rPr lang="hr-HR" sz="2800" dirty="0" err="1" smtClean="0"/>
              <a:t>omnium</a:t>
            </a:r>
            <a:r>
              <a:rPr lang="hr-HR" sz="2800" dirty="0" smtClean="0"/>
              <a:t> </a:t>
            </a:r>
            <a:r>
              <a:rPr lang="hr-HR" sz="2800" dirty="0" err="1" smtClean="0"/>
              <a:t>scientiarum</a:t>
            </a:r>
            <a:r>
              <a:rPr lang="hr-HR" sz="2800" dirty="0" smtClean="0"/>
              <a:t> et – </a:t>
            </a:r>
            <a:r>
              <a:rPr lang="hr-HR" sz="2800" dirty="0" err="1" smtClean="0"/>
              <a:t>learning</a:t>
            </a:r>
            <a:r>
              <a:rPr lang="hr-HR" sz="2800" dirty="0" smtClean="0"/>
              <a:t> </a:t>
            </a:r>
            <a:r>
              <a:rPr lang="hr-HR" sz="2800" dirty="0" err="1" smtClean="0"/>
              <a:t>path</a:t>
            </a:r>
            <a:r>
              <a:rPr lang="hr-HR" sz="2800" dirty="0" smtClean="0"/>
              <a:t> to </a:t>
            </a:r>
            <a:r>
              <a:rPr lang="hr-HR" sz="2800" dirty="0" err="1" smtClean="0"/>
              <a:t>success</a:t>
            </a:r>
            <a:r>
              <a:rPr lang="hr-HR" sz="2800" dirty="0" smtClean="0"/>
              <a:t/>
            </a:r>
            <a:br>
              <a:rPr lang="hr-HR" sz="2800" dirty="0" smtClean="0"/>
            </a:br>
            <a:endParaRPr lang="hr-HR" sz="2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hr-HR" sz="4400" dirty="0" err="1" smtClean="0"/>
              <a:t>What</a:t>
            </a:r>
            <a:r>
              <a:rPr lang="hr-HR" sz="4400" dirty="0" smtClean="0"/>
              <a:t> are </a:t>
            </a:r>
            <a:r>
              <a:rPr lang="hr-HR" sz="4400" dirty="0" err="1" smtClean="0"/>
              <a:t>you</a:t>
            </a:r>
            <a:r>
              <a:rPr lang="hr-HR" sz="4400" dirty="0" smtClean="0"/>
              <a:t> </a:t>
            </a:r>
            <a:r>
              <a:rPr lang="hr-HR" sz="4400" dirty="0" smtClean="0"/>
              <a:t>MATHEMATICS</a:t>
            </a:r>
            <a:r>
              <a:rPr lang="hr-HR" sz="4400" dirty="0" smtClean="0"/>
              <a:t>?</a:t>
            </a:r>
          </a:p>
          <a:p>
            <a:pPr algn="ctr"/>
            <a:endParaRPr lang="hr-HR" sz="4400" dirty="0" smtClean="0"/>
          </a:p>
          <a:p>
            <a:r>
              <a:rPr lang="hr-HR" dirty="0" err="1" smtClean="0"/>
              <a:t>Activity</a:t>
            </a:r>
            <a:r>
              <a:rPr lang="hr-HR" dirty="0" smtClean="0"/>
              <a:t> for </a:t>
            </a:r>
            <a:r>
              <a:rPr lang="hr-HR" dirty="0" err="1" smtClean="0"/>
              <a:t>October</a:t>
            </a:r>
            <a:r>
              <a:rPr lang="hr-HR" dirty="0" smtClean="0"/>
              <a:t> 2017.</a:t>
            </a:r>
            <a:endParaRPr lang="hr-HR" dirty="0"/>
          </a:p>
        </p:txBody>
      </p:sp>
      <p:pic>
        <p:nvPicPr>
          <p:cNvPr id="4" name="Slika 3" descr="ZA PPT. slike log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5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4714884"/>
          </a:xfrm>
        </p:spPr>
        <p:txBody>
          <a:bodyPr/>
          <a:lstStyle/>
          <a:p>
            <a:r>
              <a:rPr lang="hr-HR" sz="2400" dirty="0" err="1" smtClean="0"/>
              <a:t>In</a:t>
            </a:r>
            <a:r>
              <a:rPr lang="hr-HR" sz="2400" dirty="0" smtClean="0"/>
              <a:t> </a:t>
            </a:r>
            <a:r>
              <a:rPr lang="hr-HR" sz="2400" dirty="0" err="1" smtClean="0"/>
              <a:t>October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2017. </a:t>
            </a:r>
            <a:r>
              <a:rPr lang="hr-HR" sz="2400" dirty="0" err="1" smtClean="0"/>
              <a:t>we</a:t>
            </a:r>
            <a:r>
              <a:rPr lang="hr-HR" sz="2400" dirty="0" smtClean="0"/>
              <a:t> </a:t>
            </a:r>
            <a:r>
              <a:rPr lang="hr-HR" sz="2400" dirty="0" err="1" smtClean="0"/>
              <a:t>worked</a:t>
            </a:r>
            <a:r>
              <a:rPr lang="hr-HR" sz="2400" dirty="0" smtClean="0"/>
              <a:t> on </a:t>
            </a:r>
            <a:r>
              <a:rPr lang="hr-HR" sz="2400" dirty="0" err="1" smtClean="0"/>
              <a:t>the</a:t>
            </a:r>
            <a:r>
              <a:rPr lang="hr-HR" sz="2400" dirty="0" smtClean="0"/>
              <a:t> first </a:t>
            </a:r>
            <a:r>
              <a:rPr lang="hr-HR" sz="2400" dirty="0" err="1" smtClean="0"/>
              <a:t>activity</a:t>
            </a:r>
            <a:r>
              <a:rPr lang="hr-HR" sz="2400" dirty="0" smtClean="0"/>
              <a:t> </a:t>
            </a:r>
            <a:r>
              <a:rPr lang="hr-HR" sz="2400" dirty="0" err="1" smtClean="0"/>
              <a:t>called</a:t>
            </a:r>
            <a:r>
              <a:rPr lang="hr-HR" sz="2400" dirty="0" smtClean="0"/>
              <a:t> '</a:t>
            </a:r>
            <a:r>
              <a:rPr lang="hr-HR" sz="2400" dirty="0" err="1" smtClean="0"/>
              <a:t>What</a:t>
            </a:r>
            <a:r>
              <a:rPr lang="hr-HR" sz="2400" dirty="0" smtClean="0"/>
              <a:t> are </a:t>
            </a:r>
            <a:r>
              <a:rPr lang="hr-HR" sz="2400" dirty="0" err="1" smtClean="0"/>
              <a:t>you</a:t>
            </a:r>
            <a:r>
              <a:rPr lang="hr-HR" sz="2400" dirty="0" smtClean="0"/>
              <a:t> </a:t>
            </a:r>
            <a:r>
              <a:rPr lang="hr-HR" sz="2400" dirty="0" err="1" smtClean="0"/>
              <a:t>Mathematics</a:t>
            </a:r>
            <a:r>
              <a:rPr lang="hr-HR" sz="2400" dirty="0" smtClean="0"/>
              <a:t>?'</a:t>
            </a:r>
          </a:p>
          <a:p>
            <a:r>
              <a:rPr lang="hr-HR" sz="2400" dirty="0" err="1" smtClean="0"/>
              <a:t>We</a:t>
            </a:r>
            <a:r>
              <a:rPr lang="hr-HR" sz="2400" dirty="0" smtClean="0"/>
              <a:t> </a:t>
            </a:r>
            <a:r>
              <a:rPr lang="hr-HR" sz="2400" dirty="0" err="1" smtClean="0"/>
              <a:t>transfers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knowledge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Mathematics</a:t>
            </a:r>
            <a:r>
              <a:rPr lang="hr-HR" sz="2400" dirty="0" smtClean="0"/>
              <a:t> </a:t>
            </a:r>
            <a:r>
              <a:rPr lang="hr-HR" sz="2400" dirty="0" err="1" smtClean="0"/>
              <a:t>into</a:t>
            </a:r>
            <a:r>
              <a:rPr lang="hr-HR" sz="2400" dirty="0" smtClean="0"/>
              <a:t> </a:t>
            </a:r>
            <a:r>
              <a:rPr lang="hr-HR" sz="2400" dirty="0" err="1" smtClean="0"/>
              <a:t>our</a:t>
            </a:r>
            <a:r>
              <a:rPr lang="hr-HR" sz="2400" dirty="0" smtClean="0"/>
              <a:t> </a:t>
            </a:r>
            <a:r>
              <a:rPr lang="hr-HR" sz="2400" dirty="0" err="1" smtClean="0"/>
              <a:t>school</a:t>
            </a:r>
            <a:r>
              <a:rPr lang="hr-HR" sz="2400" dirty="0" smtClean="0"/>
              <a:t> </a:t>
            </a:r>
            <a:r>
              <a:rPr lang="hr-HR" sz="2400" dirty="0" err="1" smtClean="0"/>
              <a:t>yard</a:t>
            </a:r>
            <a:r>
              <a:rPr lang="hr-HR" sz="2400" dirty="0" smtClean="0"/>
              <a:t>. </a:t>
            </a:r>
            <a:r>
              <a:rPr lang="hr-HR" sz="2400" dirty="0" err="1" smtClean="0"/>
              <a:t>Students</a:t>
            </a:r>
            <a:r>
              <a:rPr lang="hr-HR" sz="2400" dirty="0" smtClean="0"/>
              <a:t> had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task</a:t>
            </a:r>
            <a:r>
              <a:rPr lang="hr-HR" sz="2400" dirty="0" smtClean="0"/>
              <a:t> to </a:t>
            </a:r>
            <a:r>
              <a:rPr lang="hr-HR" sz="2400" dirty="0" err="1" smtClean="0"/>
              <a:t>measure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leghth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our</a:t>
            </a:r>
            <a:r>
              <a:rPr lang="hr-HR" sz="2400" dirty="0" smtClean="0"/>
              <a:t> </a:t>
            </a:r>
            <a:r>
              <a:rPr lang="hr-HR" sz="2400" dirty="0" err="1" smtClean="0"/>
              <a:t>school</a:t>
            </a:r>
            <a:r>
              <a:rPr lang="hr-HR" sz="2400" dirty="0" smtClean="0"/>
              <a:t>'s </a:t>
            </a:r>
            <a:r>
              <a:rPr lang="hr-HR" sz="2400" dirty="0" err="1" smtClean="0"/>
              <a:t>ground</a:t>
            </a:r>
            <a:r>
              <a:rPr lang="hr-HR" sz="2400" dirty="0" smtClean="0"/>
              <a:t> plan. </a:t>
            </a:r>
            <a:r>
              <a:rPr lang="hr-HR" sz="2400" dirty="0" err="1" smtClean="0"/>
              <a:t>Students</a:t>
            </a:r>
            <a:r>
              <a:rPr lang="hr-HR" sz="2400" dirty="0" smtClean="0"/>
              <a:t> </a:t>
            </a:r>
            <a:r>
              <a:rPr lang="hr-HR" sz="2400" dirty="0" err="1" smtClean="0"/>
              <a:t>were</a:t>
            </a:r>
            <a:r>
              <a:rPr lang="hr-HR" sz="2400" dirty="0" smtClean="0"/>
              <a:t> </a:t>
            </a:r>
            <a:r>
              <a:rPr lang="hr-HR" sz="2400" dirty="0" err="1" smtClean="0"/>
              <a:t>divided</a:t>
            </a:r>
            <a:r>
              <a:rPr lang="hr-HR" sz="2400" dirty="0" smtClean="0"/>
              <a:t> </a:t>
            </a:r>
            <a:r>
              <a:rPr lang="hr-HR" sz="2400" dirty="0" err="1" smtClean="0"/>
              <a:t>into</a:t>
            </a:r>
            <a:r>
              <a:rPr lang="hr-HR" sz="2400" dirty="0" smtClean="0"/>
              <a:t> groups. </a:t>
            </a:r>
          </a:p>
          <a:p>
            <a:endParaRPr lang="hr-HR" sz="2400" dirty="0" smtClean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0" y="1428736"/>
            <a:ext cx="91440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800" dirty="0" err="1" smtClean="0"/>
              <a:t>What</a:t>
            </a:r>
            <a:r>
              <a:rPr lang="hr-HR" sz="2800" dirty="0" smtClean="0"/>
              <a:t> are </a:t>
            </a:r>
            <a:r>
              <a:rPr lang="hr-HR" sz="2800" dirty="0" err="1" smtClean="0"/>
              <a:t>you</a:t>
            </a:r>
            <a:r>
              <a:rPr lang="hr-HR" sz="2800" dirty="0" smtClean="0"/>
              <a:t> </a:t>
            </a:r>
            <a:r>
              <a:rPr lang="hr-HR" sz="2800" dirty="0" smtClean="0"/>
              <a:t>MATHEMATICS</a:t>
            </a:r>
            <a:r>
              <a:rPr lang="hr-HR" sz="2800" dirty="0" smtClean="0"/>
              <a:t>?</a:t>
            </a:r>
            <a:r>
              <a:rPr lang="hr-HR" sz="4000" dirty="0" smtClean="0"/>
              <a:t/>
            </a:r>
            <a:br>
              <a:rPr lang="hr-HR" sz="4000" dirty="0" smtClean="0"/>
            </a:br>
            <a:endParaRPr lang="hr-HR" dirty="0"/>
          </a:p>
        </p:txBody>
      </p:sp>
      <p:pic>
        <p:nvPicPr>
          <p:cNvPr id="4" name="Slika 3" descr="ZA PPT. slike log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5314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4081" t="8163" r="36224" b="10204"/>
          <a:stretch>
            <a:fillRect/>
          </a:stretch>
        </p:blipFill>
        <p:spPr bwMode="auto">
          <a:xfrm>
            <a:off x="4429124" y="4071941"/>
            <a:ext cx="3500462" cy="26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42844" y="2428868"/>
            <a:ext cx="8858312" cy="3500462"/>
          </a:xfrm>
        </p:spPr>
        <p:txBody>
          <a:bodyPr/>
          <a:lstStyle/>
          <a:p>
            <a:r>
              <a:rPr lang="hr-HR" sz="2400" dirty="0" err="1" smtClean="0"/>
              <a:t>Every</a:t>
            </a:r>
            <a:r>
              <a:rPr lang="hr-HR" sz="2400" dirty="0" smtClean="0"/>
              <a:t> group had to </a:t>
            </a:r>
            <a:r>
              <a:rPr lang="hr-HR" sz="2400" dirty="0" err="1" smtClean="0"/>
              <a:t>measure</a:t>
            </a:r>
            <a:r>
              <a:rPr lang="hr-HR" sz="2400" dirty="0" smtClean="0"/>
              <a:t> on </a:t>
            </a:r>
            <a:r>
              <a:rPr lang="hr-HR" sz="2400" dirty="0" err="1" smtClean="0"/>
              <a:t>part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ground</a:t>
            </a:r>
            <a:r>
              <a:rPr lang="hr-HR" sz="2400" dirty="0" smtClean="0"/>
              <a:t> plan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draw</a:t>
            </a:r>
            <a:r>
              <a:rPr lang="hr-HR" sz="2400" dirty="0" smtClean="0"/>
              <a:t> a </a:t>
            </a:r>
            <a:r>
              <a:rPr lang="hr-HR" sz="2400" dirty="0" err="1" smtClean="0"/>
              <a:t>sketch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what</a:t>
            </a:r>
            <a:r>
              <a:rPr lang="hr-HR" sz="2400" dirty="0" smtClean="0"/>
              <a:t> </a:t>
            </a:r>
            <a:r>
              <a:rPr lang="hr-HR" sz="2400" dirty="0" err="1" smtClean="0"/>
              <a:t>they</a:t>
            </a:r>
            <a:r>
              <a:rPr lang="hr-HR" sz="2400" dirty="0" smtClean="0"/>
              <a:t> </a:t>
            </a:r>
            <a:r>
              <a:rPr lang="hr-HR" sz="2400" dirty="0" err="1" smtClean="0"/>
              <a:t>measured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write</a:t>
            </a:r>
            <a:r>
              <a:rPr lang="hr-HR" sz="2400" dirty="0" smtClean="0"/>
              <a:t> </a:t>
            </a:r>
            <a:r>
              <a:rPr lang="hr-HR" sz="2400" dirty="0" err="1" smtClean="0"/>
              <a:t>down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measurements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their</a:t>
            </a:r>
            <a:r>
              <a:rPr lang="hr-HR" sz="2400" dirty="0" smtClean="0"/>
              <a:t> </a:t>
            </a:r>
            <a:r>
              <a:rPr lang="hr-HR" sz="2400" dirty="0" err="1" smtClean="0"/>
              <a:t>gauges</a:t>
            </a:r>
            <a:r>
              <a:rPr lang="hr-HR" sz="2400" dirty="0" smtClean="0"/>
              <a:t>.</a:t>
            </a:r>
          </a:p>
          <a:p>
            <a:r>
              <a:rPr lang="hr-HR" sz="2400" dirty="0" err="1" smtClean="0"/>
              <a:t>After</a:t>
            </a:r>
            <a:r>
              <a:rPr lang="hr-HR" sz="2400" dirty="0" smtClean="0"/>
              <a:t> </a:t>
            </a:r>
            <a:r>
              <a:rPr lang="hr-HR" sz="2400" dirty="0" err="1" smtClean="0"/>
              <a:t>that</a:t>
            </a:r>
            <a:r>
              <a:rPr lang="hr-HR" sz="2400" dirty="0" smtClean="0"/>
              <a:t>, </a:t>
            </a:r>
            <a:r>
              <a:rPr lang="hr-HR" sz="2400" dirty="0" err="1" smtClean="0"/>
              <a:t>they</a:t>
            </a:r>
            <a:r>
              <a:rPr lang="hr-HR" sz="2400" dirty="0" smtClean="0"/>
              <a:t> put </a:t>
            </a:r>
            <a:r>
              <a:rPr lang="hr-HR" sz="2400" dirty="0" err="1" smtClean="0"/>
              <a:t>their</a:t>
            </a:r>
            <a:r>
              <a:rPr lang="hr-HR" sz="2400" dirty="0" smtClean="0"/>
              <a:t> </a:t>
            </a:r>
            <a:r>
              <a:rPr lang="hr-HR" sz="2400" dirty="0" err="1" smtClean="0"/>
              <a:t>drawings</a:t>
            </a:r>
            <a:r>
              <a:rPr lang="hr-HR" sz="2400" dirty="0" smtClean="0"/>
              <a:t> </a:t>
            </a:r>
            <a:r>
              <a:rPr lang="hr-HR" sz="2400" dirty="0" err="1" smtClean="0"/>
              <a:t>together</a:t>
            </a:r>
            <a:r>
              <a:rPr lang="hr-HR" sz="2400" dirty="0" smtClean="0"/>
              <a:t> </a:t>
            </a:r>
            <a:r>
              <a:rPr lang="hr-HR" sz="2400" dirty="0" err="1" smtClean="0"/>
              <a:t>into</a:t>
            </a:r>
            <a:r>
              <a:rPr lang="hr-HR" sz="2400" dirty="0" smtClean="0"/>
              <a:t> one </a:t>
            </a:r>
            <a:r>
              <a:rPr lang="hr-HR" sz="2400" dirty="0" err="1" smtClean="0"/>
              <a:t>in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scale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1:500.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drawing</a:t>
            </a:r>
            <a:r>
              <a:rPr lang="hr-HR" sz="2400" dirty="0" smtClean="0"/>
              <a:t> </a:t>
            </a:r>
            <a:r>
              <a:rPr lang="hr-HR" sz="2400" dirty="0" err="1" smtClean="0"/>
              <a:t>was</a:t>
            </a:r>
            <a:r>
              <a:rPr lang="hr-HR" sz="2400" dirty="0" smtClean="0"/>
              <a:t> </a:t>
            </a:r>
            <a:r>
              <a:rPr lang="hr-HR" sz="2400" dirty="0" err="1" smtClean="0"/>
              <a:t>edited</a:t>
            </a:r>
            <a:r>
              <a:rPr lang="hr-HR" sz="2400" dirty="0" smtClean="0"/>
              <a:t> </a:t>
            </a:r>
            <a:r>
              <a:rPr lang="hr-HR" sz="2400" dirty="0" err="1" smtClean="0"/>
              <a:t>in</a:t>
            </a:r>
            <a:r>
              <a:rPr lang="hr-HR" sz="2400" dirty="0" smtClean="0"/>
              <a:t> </a:t>
            </a:r>
            <a:r>
              <a:rPr lang="hr-HR" sz="2400" dirty="0" err="1" smtClean="0"/>
              <a:t>Technical</a:t>
            </a:r>
            <a:r>
              <a:rPr lang="hr-HR" sz="2400" dirty="0" smtClean="0"/>
              <a:t> </a:t>
            </a:r>
            <a:r>
              <a:rPr lang="hr-HR" sz="2400" dirty="0" err="1" smtClean="0"/>
              <a:t>Education</a:t>
            </a:r>
            <a:r>
              <a:rPr lang="hr-HR" sz="2400" dirty="0" smtClean="0"/>
              <a:t> </a:t>
            </a:r>
            <a:r>
              <a:rPr lang="hr-HR" sz="2400" dirty="0" err="1" smtClean="0"/>
              <a:t>class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produced</a:t>
            </a:r>
            <a:r>
              <a:rPr lang="hr-HR" sz="2400" dirty="0" smtClean="0"/>
              <a:t> on a </a:t>
            </a:r>
            <a:r>
              <a:rPr lang="hr-HR" sz="2400" dirty="0" err="1" smtClean="0"/>
              <a:t>larger</a:t>
            </a:r>
            <a:r>
              <a:rPr lang="hr-HR" sz="2400" dirty="0" smtClean="0"/>
              <a:t> </a:t>
            </a:r>
            <a:r>
              <a:rPr lang="hr-HR" sz="2400" dirty="0" err="1" smtClean="0"/>
              <a:t>piece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paper</a:t>
            </a:r>
            <a:r>
              <a:rPr lang="hr-HR" sz="2400" dirty="0" smtClean="0"/>
              <a:t> </a:t>
            </a:r>
            <a:r>
              <a:rPr lang="hr-HR" sz="2400" dirty="0" err="1" smtClean="0"/>
              <a:t>in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scale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1:100 </a:t>
            </a:r>
            <a:r>
              <a:rPr lang="hr-HR" sz="2400" dirty="0" err="1" smtClean="0"/>
              <a:t>which</a:t>
            </a:r>
            <a:r>
              <a:rPr lang="hr-HR" sz="2400" dirty="0" smtClean="0"/>
              <a:t> </a:t>
            </a:r>
            <a:r>
              <a:rPr lang="hr-HR" sz="2400" dirty="0" err="1" smtClean="0"/>
              <a:t>will</a:t>
            </a:r>
            <a:r>
              <a:rPr lang="hr-HR" sz="2400" dirty="0" smtClean="0"/>
              <a:t> </a:t>
            </a:r>
            <a:r>
              <a:rPr lang="hr-HR" sz="2400" dirty="0" err="1" smtClean="0"/>
              <a:t>be</a:t>
            </a:r>
            <a:r>
              <a:rPr lang="hr-HR" sz="2400" dirty="0" smtClean="0"/>
              <a:t> </a:t>
            </a:r>
            <a:r>
              <a:rPr lang="hr-HR" sz="2400" dirty="0" err="1" smtClean="0"/>
              <a:t>useful</a:t>
            </a:r>
            <a:r>
              <a:rPr lang="hr-HR" sz="2400" dirty="0" smtClean="0"/>
              <a:t> for </a:t>
            </a:r>
            <a:r>
              <a:rPr lang="hr-HR" sz="2400" dirty="0" err="1" smtClean="0"/>
              <a:t>students</a:t>
            </a:r>
            <a:r>
              <a:rPr lang="hr-HR" sz="2400" dirty="0" smtClean="0"/>
              <a:t> who </a:t>
            </a:r>
            <a:r>
              <a:rPr lang="hr-HR" sz="2400" dirty="0" err="1" smtClean="0"/>
              <a:t>will</a:t>
            </a:r>
            <a:r>
              <a:rPr lang="hr-HR" sz="2400" dirty="0" smtClean="0"/>
              <a:t> </a:t>
            </a:r>
            <a:r>
              <a:rPr lang="hr-HR" sz="2400" dirty="0" err="1" smtClean="0"/>
              <a:t>make</a:t>
            </a:r>
            <a:r>
              <a:rPr lang="hr-HR" sz="2400" dirty="0" smtClean="0"/>
              <a:t> a model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our</a:t>
            </a:r>
            <a:r>
              <a:rPr lang="hr-HR" sz="2400" dirty="0" smtClean="0"/>
              <a:t> </a:t>
            </a:r>
            <a:r>
              <a:rPr lang="hr-HR" sz="2400" dirty="0" err="1" smtClean="0"/>
              <a:t>shool</a:t>
            </a:r>
            <a:r>
              <a:rPr lang="hr-HR" sz="2400" dirty="0" smtClean="0"/>
              <a:t> </a:t>
            </a:r>
            <a:r>
              <a:rPr lang="hr-HR" sz="2400" dirty="0" err="1" smtClean="0"/>
              <a:t>next</a:t>
            </a:r>
            <a:r>
              <a:rPr lang="hr-HR" sz="2400" dirty="0" smtClean="0"/>
              <a:t> </a:t>
            </a:r>
            <a:r>
              <a:rPr lang="hr-HR" sz="2400" dirty="0" err="1" smtClean="0"/>
              <a:t>year</a:t>
            </a:r>
            <a:r>
              <a:rPr lang="hr-HR" sz="2400" dirty="0" smtClean="0"/>
              <a:t>.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686800" cy="1071546"/>
          </a:xfrm>
        </p:spPr>
        <p:txBody>
          <a:bodyPr>
            <a:normAutofit/>
          </a:bodyPr>
          <a:lstStyle/>
          <a:p>
            <a:pPr algn="ctr"/>
            <a:r>
              <a:rPr lang="hr-HR" sz="2500" dirty="0" err="1" smtClean="0"/>
              <a:t>What</a:t>
            </a:r>
            <a:r>
              <a:rPr lang="hr-HR" sz="2500" dirty="0" smtClean="0"/>
              <a:t> are </a:t>
            </a:r>
            <a:r>
              <a:rPr lang="hr-HR" sz="2500" dirty="0" err="1" smtClean="0"/>
              <a:t>you</a:t>
            </a:r>
            <a:r>
              <a:rPr lang="hr-HR" sz="2500" dirty="0" smtClean="0"/>
              <a:t> </a:t>
            </a:r>
            <a:r>
              <a:rPr lang="hr-HR" sz="2500" dirty="0" smtClean="0"/>
              <a:t>MATHEMATICS</a:t>
            </a:r>
            <a:r>
              <a:rPr lang="hr-HR" sz="2500" dirty="0" smtClean="0"/>
              <a:t>?</a:t>
            </a:r>
            <a:endParaRPr lang="hr-HR" sz="2500" dirty="0"/>
          </a:p>
        </p:txBody>
      </p:sp>
      <p:pic>
        <p:nvPicPr>
          <p:cNvPr id="4" name="Slika 3" descr="ZA PPT. slike log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5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28596" y="2571744"/>
            <a:ext cx="8229600" cy="3714776"/>
          </a:xfrm>
        </p:spPr>
        <p:txBody>
          <a:bodyPr/>
          <a:lstStyle/>
          <a:p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point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this</a:t>
            </a:r>
            <a:r>
              <a:rPr lang="hr-HR" sz="2400" dirty="0" smtClean="0"/>
              <a:t> </a:t>
            </a:r>
            <a:r>
              <a:rPr lang="hr-HR" sz="2400" dirty="0" err="1" smtClean="0"/>
              <a:t>activity</a:t>
            </a:r>
            <a:r>
              <a:rPr lang="hr-HR" sz="2400" dirty="0" smtClean="0"/>
              <a:t> </a:t>
            </a:r>
            <a:r>
              <a:rPr lang="hr-HR" sz="2400" dirty="0" err="1" smtClean="0"/>
              <a:t>was</a:t>
            </a:r>
            <a:r>
              <a:rPr lang="hr-HR" sz="2400" dirty="0" smtClean="0"/>
              <a:t> to </a:t>
            </a:r>
            <a:r>
              <a:rPr lang="hr-HR" sz="2400" dirty="0" err="1" smtClean="0"/>
              <a:t>awaken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awareness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our</a:t>
            </a:r>
            <a:r>
              <a:rPr lang="hr-HR" sz="2400" dirty="0" smtClean="0"/>
              <a:t> </a:t>
            </a:r>
            <a:r>
              <a:rPr lang="hr-HR" sz="2400" dirty="0" err="1" smtClean="0"/>
              <a:t>students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fact</a:t>
            </a:r>
            <a:r>
              <a:rPr lang="hr-HR" sz="2400" dirty="0" smtClean="0"/>
              <a:t> how it </a:t>
            </a:r>
            <a:r>
              <a:rPr lang="hr-HR" sz="2400" dirty="0" err="1" smtClean="0"/>
              <a:t>was</a:t>
            </a:r>
            <a:r>
              <a:rPr lang="hr-HR" sz="2400" dirty="0" smtClean="0"/>
              <a:t> </a:t>
            </a:r>
            <a:r>
              <a:rPr lang="hr-HR" sz="2400" dirty="0" err="1" smtClean="0"/>
              <a:t>in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past </a:t>
            </a:r>
            <a:r>
              <a:rPr lang="hr-HR" sz="2400" dirty="0" err="1" smtClean="0"/>
              <a:t>and</a:t>
            </a:r>
            <a:r>
              <a:rPr lang="hr-HR" sz="2400" dirty="0" smtClean="0"/>
              <a:t> how </a:t>
            </a:r>
            <a:r>
              <a:rPr lang="hr-HR" sz="2400" dirty="0" err="1" smtClean="0"/>
              <a:t>people</a:t>
            </a:r>
            <a:r>
              <a:rPr lang="hr-HR" sz="2400" dirty="0" smtClean="0"/>
              <a:t> use to </a:t>
            </a:r>
            <a:r>
              <a:rPr lang="hr-HR" sz="2400" dirty="0" err="1" smtClean="0"/>
              <a:t>measure</a:t>
            </a:r>
            <a:r>
              <a:rPr lang="hr-HR" sz="2400" dirty="0" smtClean="0"/>
              <a:t> </a:t>
            </a:r>
            <a:r>
              <a:rPr lang="hr-HR" sz="2400" dirty="0" err="1" smtClean="0"/>
              <a:t>objects</a:t>
            </a:r>
            <a:r>
              <a:rPr lang="hr-HR" sz="2400" dirty="0" smtClean="0"/>
              <a:t>, for </a:t>
            </a:r>
            <a:r>
              <a:rPr lang="hr-HR" sz="2400" dirty="0" err="1" smtClean="0"/>
              <a:t>example</a:t>
            </a:r>
            <a:r>
              <a:rPr lang="hr-HR" sz="2400" dirty="0" smtClean="0"/>
              <a:t> </a:t>
            </a:r>
            <a:r>
              <a:rPr lang="hr-HR" sz="2400" dirty="0" err="1" smtClean="0"/>
              <a:t>ancient</a:t>
            </a:r>
            <a:r>
              <a:rPr lang="hr-HR" sz="2400" dirty="0" smtClean="0"/>
              <a:t> </a:t>
            </a:r>
            <a:r>
              <a:rPr lang="hr-HR" sz="2400" dirty="0" err="1" smtClean="0"/>
              <a:t>Egyptians</a:t>
            </a:r>
            <a:r>
              <a:rPr lang="hr-HR" sz="2400" dirty="0" smtClean="0"/>
              <a:t>.</a:t>
            </a:r>
          </a:p>
          <a:p>
            <a:r>
              <a:rPr lang="hr-HR" sz="2400" dirty="0" err="1" smtClean="0"/>
              <a:t>Measurement</a:t>
            </a:r>
            <a:r>
              <a:rPr lang="hr-HR" sz="2400" dirty="0" smtClean="0"/>
              <a:t> </a:t>
            </a:r>
            <a:r>
              <a:rPr lang="hr-HR" sz="2400" dirty="0" err="1" smtClean="0"/>
              <a:t>became</a:t>
            </a:r>
            <a:r>
              <a:rPr lang="hr-HR" sz="2400" dirty="0" smtClean="0"/>
              <a:t> a </a:t>
            </a:r>
            <a:r>
              <a:rPr lang="hr-HR" sz="2400" dirty="0" err="1" smtClean="0"/>
              <a:t>necessitiy</a:t>
            </a:r>
            <a:r>
              <a:rPr lang="hr-HR" sz="2400" dirty="0" smtClean="0"/>
              <a:t> </a:t>
            </a:r>
            <a:r>
              <a:rPr lang="hr-HR" sz="2400" dirty="0" err="1" smtClean="0"/>
              <a:t>in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ancient</a:t>
            </a:r>
            <a:r>
              <a:rPr lang="hr-HR" sz="2400" dirty="0" smtClean="0"/>
              <a:t> </a:t>
            </a:r>
            <a:r>
              <a:rPr lang="hr-HR" sz="2400" dirty="0" err="1" smtClean="0"/>
              <a:t>times</a:t>
            </a:r>
            <a:r>
              <a:rPr lang="hr-HR" sz="2400" dirty="0" smtClean="0"/>
              <a:t> </a:t>
            </a:r>
            <a:r>
              <a:rPr lang="hr-HR" sz="2400" dirty="0" err="1" smtClean="0"/>
              <a:t>especially</a:t>
            </a:r>
            <a:r>
              <a:rPr lang="hr-HR" sz="2400" dirty="0" smtClean="0"/>
              <a:t> </a:t>
            </a:r>
            <a:r>
              <a:rPr lang="hr-HR" sz="2400" dirty="0" err="1" smtClean="0"/>
              <a:t>in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times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exchanging</a:t>
            </a:r>
            <a:r>
              <a:rPr lang="hr-HR" sz="2400" dirty="0" smtClean="0"/>
              <a:t> </a:t>
            </a:r>
            <a:r>
              <a:rPr lang="hr-HR" sz="2400" dirty="0" err="1" smtClean="0"/>
              <a:t>goods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at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beginning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agriculture</a:t>
            </a:r>
            <a:r>
              <a:rPr lang="hr-HR" sz="2400" dirty="0" smtClean="0"/>
              <a:t>, </a:t>
            </a:r>
            <a:r>
              <a:rPr lang="hr-HR" sz="2400" dirty="0" err="1" smtClean="0"/>
              <a:t>there</a:t>
            </a:r>
            <a:r>
              <a:rPr lang="hr-HR" sz="2400" dirty="0" smtClean="0"/>
              <a:t> </a:t>
            </a:r>
            <a:r>
              <a:rPr lang="hr-HR" sz="2400" dirty="0" err="1" smtClean="0"/>
              <a:t>was</a:t>
            </a:r>
            <a:r>
              <a:rPr lang="hr-HR" sz="2400" dirty="0" smtClean="0"/>
              <a:t> a </a:t>
            </a:r>
            <a:r>
              <a:rPr lang="hr-HR" sz="2400" dirty="0" err="1" smtClean="0"/>
              <a:t>need</a:t>
            </a:r>
            <a:r>
              <a:rPr lang="hr-HR" sz="2400" dirty="0" smtClean="0"/>
              <a:t> for </a:t>
            </a:r>
            <a:r>
              <a:rPr lang="hr-HR" sz="2400" dirty="0" err="1" smtClean="0"/>
              <a:t>developing</a:t>
            </a:r>
            <a:r>
              <a:rPr lang="hr-HR" sz="2400" dirty="0" smtClean="0"/>
              <a:t> </a:t>
            </a:r>
            <a:r>
              <a:rPr lang="hr-HR" sz="2400" dirty="0" err="1" smtClean="0"/>
              <a:t>units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length</a:t>
            </a:r>
            <a:r>
              <a:rPr lang="hr-HR" sz="2400" dirty="0" smtClean="0"/>
              <a:t>, </a:t>
            </a:r>
            <a:r>
              <a:rPr lang="hr-HR" sz="2400" dirty="0" err="1" smtClean="0"/>
              <a:t>surface</a:t>
            </a:r>
            <a:r>
              <a:rPr lang="hr-HR" sz="2400" dirty="0" smtClean="0"/>
              <a:t>, </a:t>
            </a:r>
            <a:r>
              <a:rPr lang="hr-HR" sz="2400" dirty="0" err="1" smtClean="0"/>
              <a:t>volume</a:t>
            </a:r>
            <a:r>
              <a:rPr lang="hr-HR" sz="2400" dirty="0" smtClean="0"/>
              <a:t>, time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angles</a:t>
            </a:r>
            <a:r>
              <a:rPr lang="hr-HR" sz="2400" dirty="0" smtClean="0"/>
              <a:t>. 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71472" y="1643050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hr-HR" sz="2500" dirty="0" err="1" smtClean="0"/>
              <a:t>What</a:t>
            </a:r>
            <a:r>
              <a:rPr lang="hr-HR" sz="2500" dirty="0" smtClean="0"/>
              <a:t> are </a:t>
            </a:r>
            <a:r>
              <a:rPr lang="hr-HR" sz="2500" dirty="0" err="1" smtClean="0"/>
              <a:t>you</a:t>
            </a:r>
            <a:r>
              <a:rPr lang="hr-HR" sz="2500" dirty="0" smtClean="0"/>
              <a:t> </a:t>
            </a:r>
            <a:r>
              <a:rPr lang="hr-HR" sz="2500" dirty="0" smtClean="0"/>
              <a:t>MATHEMATICS</a:t>
            </a:r>
            <a:r>
              <a:rPr lang="hr-HR" sz="2500" dirty="0" smtClean="0"/>
              <a:t>?</a:t>
            </a:r>
            <a:endParaRPr lang="hr-HR" sz="2500" dirty="0"/>
          </a:p>
        </p:txBody>
      </p:sp>
      <p:pic>
        <p:nvPicPr>
          <p:cNvPr id="4" name="Slika 3" descr="ZA PPT. slike log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5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285688" y="2143116"/>
            <a:ext cx="8858312" cy="4071966"/>
          </a:xfrm>
        </p:spPr>
        <p:txBody>
          <a:bodyPr>
            <a:normAutofit/>
          </a:bodyPr>
          <a:lstStyle/>
          <a:p>
            <a:r>
              <a:rPr lang="hr-HR" sz="2000" dirty="0" err="1" smtClean="0"/>
              <a:t>Our</a:t>
            </a:r>
            <a:r>
              <a:rPr lang="hr-HR" sz="2000" dirty="0" smtClean="0"/>
              <a:t> </a:t>
            </a:r>
            <a:r>
              <a:rPr lang="hr-HR" sz="2000" dirty="0" err="1" smtClean="0"/>
              <a:t>October</a:t>
            </a:r>
            <a:r>
              <a:rPr lang="hr-HR" sz="2000" dirty="0" smtClean="0"/>
              <a:t> </a:t>
            </a:r>
            <a:r>
              <a:rPr lang="hr-HR" sz="2000" dirty="0" err="1" smtClean="0"/>
              <a:t>activities</a:t>
            </a:r>
            <a:r>
              <a:rPr lang="hr-HR" sz="2000" dirty="0" smtClean="0"/>
              <a:t> </a:t>
            </a:r>
            <a:r>
              <a:rPr lang="hr-HR" sz="2000" dirty="0" err="1" smtClean="0"/>
              <a:t>were</a:t>
            </a:r>
            <a:r>
              <a:rPr lang="hr-HR" sz="2000" dirty="0" smtClean="0"/>
              <a:t> </a:t>
            </a:r>
            <a:r>
              <a:rPr lang="hr-HR" sz="2000" dirty="0" err="1" smtClean="0"/>
              <a:t>recorded</a:t>
            </a:r>
            <a:r>
              <a:rPr lang="hr-HR" sz="2000" dirty="0" smtClean="0"/>
              <a:t> </a:t>
            </a:r>
            <a:r>
              <a:rPr lang="hr-HR" sz="2000" dirty="0" err="1" smtClean="0"/>
              <a:t>with</a:t>
            </a:r>
            <a:r>
              <a:rPr lang="hr-HR" sz="2000" dirty="0" smtClean="0"/>
              <a:t> </a:t>
            </a:r>
            <a:r>
              <a:rPr lang="hr-HR" sz="2000" dirty="0" err="1" smtClean="0"/>
              <a:t>our</a:t>
            </a:r>
            <a:r>
              <a:rPr lang="hr-HR" sz="2000" dirty="0" smtClean="0"/>
              <a:t> </a:t>
            </a:r>
            <a:r>
              <a:rPr lang="hr-HR" sz="2000" dirty="0" err="1" smtClean="0"/>
              <a:t>school</a:t>
            </a:r>
            <a:r>
              <a:rPr lang="hr-HR" sz="2000" dirty="0" smtClean="0"/>
              <a:t>'s professional </a:t>
            </a:r>
            <a:r>
              <a:rPr lang="hr-HR" sz="2000" dirty="0" err="1" smtClean="0"/>
              <a:t>multimedia</a:t>
            </a:r>
            <a:r>
              <a:rPr lang="hr-HR" sz="2000" dirty="0" smtClean="0"/>
              <a:t> </a:t>
            </a:r>
            <a:r>
              <a:rPr lang="hr-HR" sz="2000" dirty="0" err="1" smtClean="0"/>
              <a:t>equipment</a:t>
            </a:r>
            <a:r>
              <a:rPr lang="hr-HR" sz="2000" dirty="0" smtClean="0"/>
              <a:t>, </a:t>
            </a:r>
            <a:r>
              <a:rPr lang="hr-HR" sz="2000" dirty="0" err="1" smtClean="0"/>
              <a:t>our</a:t>
            </a:r>
            <a:r>
              <a:rPr lang="hr-HR" sz="2000" dirty="0" smtClean="0"/>
              <a:t> </a:t>
            </a:r>
            <a:r>
              <a:rPr lang="hr-HR" sz="2000" dirty="0" err="1" smtClean="0"/>
              <a:t>students</a:t>
            </a:r>
            <a:r>
              <a:rPr lang="hr-HR" sz="2000" dirty="0" smtClean="0"/>
              <a:t>, </a:t>
            </a:r>
            <a:r>
              <a:rPr lang="hr-HR" sz="2000" dirty="0" err="1" smtClean="0"/>
              <a:t>members</a:t>
            </a:r>
            <a:r>
              <a:rPr lang="hr-HR" sz="2000" dirty="0" smtClean="0"/>
              <a:t> </a:t>
            </a:r>
            <a:r>
              <a:rPr lang="hr-HR" sz="2000" dirty="0" err="1" smtClean="0"/>
              <a:t>of</a:t>
            </a:r>
            <a:r>
              <a:rPr lang="hr-HR" sz="2000" dirty="0" smtClean="0"/>
              <a:t>  'Photo </a:t>
            </a:r>
            <a:r>
              <a:rPr lang="hr-HR" sz="2000" dirty="0" err="1" smtClean="0"/>
              <a:t>and</a:t>
            </a:r>
            <a:r>
              <a:rPr lang="hr-HR" sz="2000" dirty="0" smtClean="0"/>
              <a:t> </a:t>
            </a:r>
            <a:r>
              <a:rPr lang="hr-HR" sz="2000" dirty="0" err="1" smtClean="0"/>
              <a:t>multimedia</a:t>
            </a:r>
            <a:r>
              <a:rPr lang="hr-HR" sz="2000" dirty="0" smtClean="0"/>
              <a:t> group' </a:t>
            </a:r>
            <a:r>
              <a:rPr lang="hr-HR" sz="2000" dirty="0" err="1" smtClean="0"/>
              <a:t>made</a:t>
            </a:r>
            <a:r>
              <a:rPr lang="hr-HR" sz="2000" dirty="0" smtClean="0"/>
              <a:t> a </a:t>
            </a:r>
            <a:r>
              <a:rPr lang="hr-HR" sz="2000" dirty="0" err="1" smtClean="0"/>
              <a:t>short</a:t>
            </a:r>
            <a:r>
              <a:rPr lang="hr-HR" sz="2000" dirty="0" smtClean="0"/>
              <a:t> film.</a:t>
            </a:r>
          </a:p>
          <a:p>
            <a:r>
              <a:rPr lang="hr-HR" sz="2000" dirty="0" smtClean="0">
                <a:hlinkClick r:id="rId2"/>
              </a:rPr>
              <a:t>https://www.youtube.com/watch?v=lXkloao9HWk&amp;t=204s</a:t>
            </a:r>
            <a:endParaRPr lang="hr-HR" sz="2000" dirty="0" smtClean="0"/>
          </a:p>
          <a:p>
            <a:r>
              <a:rPr lang="hr-HR" sz="2000" dirty="0" err="1" smtClean="0"/>
              <a:t>Students</a:t>
            </a:r>
            <a:r>
              <a:rPr lang="hr-HR" sz="2000" dirty="0" smtClean="0"/>
              <a:t> </a:t>
            </a:r>
            <a:r>
              <a:rPr lang="hr-HR" sz="2000" dirty="0" err="1" smtClean="0"/>
              <a:t>were</a:t>
            </a:r>
            <a:r>
              <a:rPr lang="hr-HR" sz="2000" dirty="0" smtClean="0"/>
              <a:t> </a:t>
            </a:r>
            <a:r>
              <a:rPr lang="hr-HR" sz="2000" dirty="0" err="1" smtClean="0"/>
              <a:t>educated</a:t>
            </a:r>
            <a:r>
              <a:rPr lang="hr-HR" sz="2000" dirty="0" smtClean="0"/>
              <a:t> </a:t>
            </a:r>
            <a:r>
              <a:rPr lang="hr-HR" sz="2000" dirty="0" err="1" smtClean="0"/>
              <a:t>beforehand</a:t>
            </a:r>
            <a:r>
              <a:rPr lang="hr-HR" sz="2000" dirty="0" smtClean="0"/>
              <a:t> </a:t>
            </a:r>
            <a:r>
              <a:rPr lang="hr-HR" sz="2000" dirty="0" err="1" smtClean="0"/>
              <a:t>so</a:t>
            </a:r>
            <a:r>
              <a:rPr lang="hr-HR" sz="2000" dirty="0" smtClean="0"/>
              <a:t> as to </a:t>
            </a:r>
            <a:r>
              <a:rPr lang="hr-HR" sz="2000" dirty="0" err="1" smtClean="0"/>
              <a:t>be</a:t>
            </a:r>
            <a:r>
              <a:rPr lang="hr-HR" sz="2000" dirty="0" smtClean="0"/>
              <a:t> </a:t>
            </a:r>
            <a:r>
              <a:rPr lang="hr-HR" sz="2000" dirty="0" err="1" smtClean="0"/>
              <a:t>ready</a:t>
            </a:r>
            <a:r>
              <a:rPr lang="hr-HR" sz="2000" dirty="0" smtClean="0"/>
              <a:t> </a:t>
            </a:r>
            <a:r>
              <a:rPr lang="hr-HR" sz="2000" dirty="0" err="1" smtClean="0"/>
              <a:t>to</a:t>
            </a:r>
            <a:r>
              <a:rPr lang="hr-HR" sz="2000" dirty="0" smtClean="0"/>
              <a:t> </a:t>
            </a:r>
            <a:r>
              <a:rPr lang="hr-HR" sz="2000" dirty="0" err="1" smtClean="0"/>
              <a:t>adequately</a:t>
            </a:r>
            <a:r>
              <a:rPr lang="hr-HR" sz="2000" dirty="0" smtClean="0"/>
              <a:t> use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equipment</a:t>
            </a:r>
            <a:r>
              <a:rPr lang="hr-HR" sz="2000" dirty="0" smtClean="0"/>
              <a:t> at </a:t>
            </a:r>
            <a:r>
              <a:rPr lang="hr-HR" sz="2000" dirty="0" err="1" smtClean="0"/>
              <a:t>hand</a:t>
            </a:r>
            <a:r>
              <a:rPr lang="hr-HR" sz="2000" dirty="0" smtClean="0"/>
              <a:t>. At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ery</a:t>
            </a:r>
            <a:r>
              <a:rPr lang="hr-HR" sz="2000" dirty="0" smtClean="0"/>
              <a:t> </a:t>
            </a:r>
            <a:r>
              <a:rPr lang="hr-HR" sz="2000" dirty="0" err="1" smtClean="0"/>
              <a:t>beginning</a:t>
            </a:r>
            <a:r>
              <a:rPr lang="hr-HR" sz="2000" dirty="0" smtClean="0"/>
              <a:t>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education</a:t>
            </a:r>
            <a:r>
              <a:rPr lang="hr-HR" sz="2000" dirty="0" smtClean="0"/>
              <a:t>, </a:t>
            </a:r>
            <a:r>
              <a:rPr lang="hr-HR" sz="2000" dirty="0" err="1" smtClean="0"/>
              <a:t>they</a:t>
            </a:r>
            <a:r>
              <a:rPr lang="hr-HR" sz="2000" dirty="0" smtClean="0"/>
              <a:t> </a:t>
            </a:r>
            <a:r>
              <a:rPr lang="hr-HR" sz="2000" dirty="0" err="1" smtClean="0"/>
              <a:t>learned</a:t>
            </a:r>
            <a:r>
              <a:rPr lang="hr-HR" sz="2000" dirty="0" smtClean="0"/>
              <a:t> some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basics</a:t>
            </a:r>
            <a:r>
              <a:rPr lang="hr-HR" sz="2000" dirty="0" smtClean="0"/>
              <a:t> like how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result</a:t>
            </a:r>
            <a:r>
              <a:rPr lang="hr-HR" sz="2000" dirty="0" smtClean="0"/>
              <a:t>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photographing</a:t>
            </a:r>
            <a:r>
              <a:rPr lang="hr-HR" sz="2000" dirty="0" smtClean="0"/>
              <a:t>, </a:t>
            </a:r>
            <a:r>
              <a:rPr lang="hr-HR" sz="2000" dirty="0" err="1" smtClean="0"/>
              <a:t>recording</a:t>
            </a:r>
            <a:r>
              <a:rPr lang="hr-HR" sz="2000" dirty="0" smtClean="0"/>
              <a:t>, </a:t>
            </a:r>
            <a:r>
              <a:rPr lang="hr-HR" sz="2000" dirty="0" err="1" smtClean="0"/>
              <a:t>depends</a:t>
            </a:r>
            <a:r>
              <a:rPr lang="hr-HR" sz="2000" dirty="0" smtClean="0"/>
              <a:t> on </a:t>
            </a:r>
            <a:r>
              <a:rPr lang="hr-HR" sz="2000" dirty="0" err="1" smtClean="0"/>
              <a:t>four</a:t>
            </a:r>
            <a:r>
              <a:rPr lang="hr-HR" sz="2000" dirty="0" smtClean="0"/>
              <a:t> </a:t>
            </a:r>
            <a:r>
              <a:rPr lang="hr-HR" sz="2000" dirty="0" err="1" smtClean="0"/>
              <a:t>main</a:t>
            </a:r>
            <a:r>
              <a:rPr lang="hr-HR" sz="2000" dirty="0" smtClean="0"/>
              <a:t> </a:t>
            </a:r>
            <a:r>
              <a:rPr lang="hr-HR" sz="2000" dirty="0" err="1" smtClean="0"/>
              <a:t>features</a:t>
            </a:r>
            <a:r>
              <a:rPr lang="hr-HR" sz="2000" dirty="0" smtClean="0"/>
              <a:t>:</a:t>
            </a:r>
          </a:p>
          <a:p>
            <a:pPr lvl="0"/>
            <a:r>
              <a:rPr lang="hr-HR" sz="2000" dirty="0" smtClean="0"/>
              <a:t>ISO </a:t>
            </a:r>
            <a:r>
              <a:rPr lang="hr-HR" sz="2000" dirty="0" err="1" smtClean="0"/>
              <a:t>sensitivity</a:t>
            </a:r>
            <a:endParaRPr lang="hr-HR" sz="2000" dirty="0" smtClean="0"/>
          </a:p>
          <a:p>
            <a:pPr lvl="0"/>
            <a:r>
              <a:rPr lang="hr-HR" sz="2000" dirty="0" err="1" smtClean="0"/>
              <a:t>Speed</a:t>
            </a:r>
            <a:r>
              <a:rPr lang="hr-HR" sz="2000" dirty="0" smtClean="0"/>
              <a:t>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shutter</a:t>
            </a:r>
            <a:endParaRPr lang="hr-HR" sz="2000" dirty="0" smtClean="0"/>
          </a:p>
          <a:p>
            <a:pPr lvl="0"/>
            <a:r>
              <a:rPr lang="hr-HR" sz="2000" dirty="0" err="1" smtClean="0"/>
              <a:t>Screen</a:t>
            </a:r>
            <a:r>
              <a:rPr lang="hr-HR" sz="2000" dirty="0" smtClean="0"/>
              <a:t> </a:t>
            </a:r>
            <a:r>
              <a:rPr lang="hr-HR" sz="2000" dirty="0" err="1" smtClean="0"/>
              <a:t>aperture</a:t>
            </a:r>
            <a:r>
              <a:rPr lang="hr-HR" sz="2000" dirty="0" smtClean="0"/>
              <a:t>, </a:t>
            </a:r>
            <a:r>
              <a:rPr lang="hr-HR" sz="2000" dirty="0" err="1" smtClean="0"/>
              <a:t>Blend</a:t>
            </a:r>
            <a:endParaRPr lang="hr-HR" sz="2000" dirty="0" smtClean="0"/>
          </a:p>
          <a:p>
            <a:pPr lvl="0"/>
            <a:r>
              <a:rPr lang="hr-HR" sz="2000" dirty="0" err="1" smtClean="0"/>
              <a:t>Dynamic</a:t>
            </a:r>
            <a:r>
              <a:rPr lang="hr-HR" sz="2000" dirty="0" smtClean="0"/>
              <a:t> </a:t>
            </a:r>
            <a:r>
              <a:rPr lang="hr-HR" sz="2000" dirty="0" err="1" smtClean="0"/>
              <a:t>range</a:t>
            </a:r>
            <a:r>
              <a:rPr lang="hr-HR" sz="2000" dirty="0" smtClean="0"/>
              <a:t>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sensors</a:t>
            </a:r>
            <a:r>
              <a:rPr lang="hr-HR" sz="2000" dirty="0" smtClean="0"/>
              <a:t> (or film)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hr-HR" sz="2500" dirty="0" err="1" smtClean="0"/>
              <a:t>What</a:t>
            </a:r>
            <a:r>
              <a:rPr lang="hr-HR" sz="2500" dirty="0" smtClean="0"/>
              <a:t> are </a:t>
            </a:r>
            <a:r>
              <a:rPr lang="hr-HR" sz="2500" dirty="0" err="1" smtClean="0"/>
              <a:t>you</a:t>
            </a:r>
            <a:r>
              <a:rPr lang="hr-HR" sz="2500" dirty="0" smtClean="0"/>
              <a:t> </a:t>
            </a:r>
            <a:r>
              <a:rPr lang="hr-HR" sz="2500" dirty="0" smtClean="0"/>
              <a:t>MATHEMATICS</a:t>
            </a:r>
            <a:r>
              <a:rPr lang="hr-HR" sz="2500" dirty="0" smtClean="0"/>
              <a:t>?</a:t>
            </a:r>
            <a:endParaRPr lang="hr-HR" sz="2500" dirty="0"/>
          </a:p>
        </p:txBody>
      </p:sp>
      <p:pic>
        <p:nvPicPr>
          <p:cNvPr id="4" name="Slika 3" descr="ZA PPT. slike log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5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525963"/>
          </a:xfrm>
        </p:spPr>
        <p:txBody>
          <a:bodyPr>
            <a:normAutofit/>
          </a:bodyPr>
          <a:lstStyle/>
          <a:p>
            <a:r>
              <a:rPr lang="hr-HR" sz="2400" dirty="0" smtClean="0"/>
              <a:t>On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aims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documenting</a:t>
            </a:r>
            <a:r>
              <a:rPr lang="hr-HR" sz="2400" dirty="0" smtClean="0"/>
              <a:t> </a:t>
            </a:r>
            <a:r>
              <a:rPr lang="hr-HR" sz="2400" dirty="0" err="1" smtClean="0"/>
              <a:t>our</a:t>
            </a:r>
            <a:r>
              <a:rPr lang="hr-HR" sz="2400" dirty="0" smtClean="0"/>
              <a:t> </a:t>
            </a:r>
            <a:r>
              <a:rPr lang="hr-HR" sz="2400" dirty="0" err="1" smtClean="0"/>
              <a:t>activity</a:t>
            </a:r>
            <a:r>
              <a:rPr lang="hr-HR" sz="2400" dirty="0" smtClean="0"/>
              <a:t> </a:t>
            </a:r>
            <a:r>
              <a:rPr lang="hr-HR" sz="2400" dirty="0" err="1" smtClean="0"/>
              <a:t>in</a:t>
            </a:r>
            <a:r>
              <a:rPr lang="hr-HR" sz="2400" dirty="0" smtClean="0"/>
              <a:t> </a:t>
            </a:r>
            <a:r>
              <a:rPr lang="hr-HR" sz="2400" dirty="0" err="1" smtClean="0"/>
              <a:t>this</a:t>
            </a:r>
            <a:r>
              <a:rPr lang="hr-HR" sz="2400" dirty="0" smtClean="0"/>
              <a:t> </a:t>
            </a:r>
            <a:r>
              <a:rPr lang="hr-HR" sz="2400" dirty="0" err="1" smtClean="0"/>
              <a:t>way</a:t>
            </a:r>
            <a:r>
              <a:rPr lang="hr-HR" sz="2400" dirty="0" smtClean="0"/>
              <a:t> is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development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our</a:t>
            </a:r>
            <a:r>
              <a:rPr lang="hr-HR" sz="2400" dirty="0" smtClean="0"/>
              <a:t> </a:t>
            </a:r>
            <a:r>
              <a:rPr lang="hr-HR" sz="2400" dirty="0" err="1" smtClean="0"/>
              <a:t>students</a:t>
            </a:r>
            <a:r>
              <a:rPr lang="hr-HR" sz="2400" dirty="0" smtClean="0"/>
              <a:t>' </a:t>
            </a:r>
            <a:r>
              <a:rPr lang="hr-HR" sz="2400" dirty="0" err="1" smtClean="0"/>
              <a:t>creativity</a:t>
            </a:r>
            <a:r>
              <a:rPr lang="hr-HR" sz="2400" dirty="0" smtClean="0"/>
              <a:t>. </a:t>
            </a:r>
            <a:r>
              <a:rPr lang="hr-HR" sz="2400" dirty="0" err="1" smtClean="0"/>
              <a:t>Creativity</a:t>
            </a:r>
            <a:r>
              <a:rPr lang="hr-HR" sz="2400" dirty="0" smtClean="0"/>
              <a:t> is a </a:t>
            </a:r>
            <a:r>
              <a:rPr lang="hr-HR" sz="2400" dirty="0" err="1" smtClean="0"/>
              <a:t>mental</a:t>
            </a:r>
            <a:r>
              <a:rPr lang="hr-HR" sz="2400" dirty="0" smtClean="0"/>
              <a:t> </a:t>
            </a:r>
            <a:r>
              <a:rPr lang="hr-HR" sz="2400" dirty="0" err="1" smtClean="0"/>
              <a:t>process</a:t>
            </a:r>
            <a:r>
              <a:rPr lang="hr-HR" sz="2400" dirty="0" smtClean="0"/>
              <a:t> </a:t>
            </a:r>
            <a:r>
              <a:rPr lang="hr-HR" sz="2400" dirty="0" err="1" smtClean="0"/>
              <a:t>which</a:t>
            </a:r>
            <a:r>
              <a:rPr lang="hr-HR" sz="2400" dirty="0" smtClean="0"/>
              <a:t> </a:t>
            </a:r>
            <a:r>
              <a:rPr lang="hr-HR" sz="2400" dirty="0" err="1" smtClean="0"/>
              <a:t>includes</a:t>
            </a:r>
            <a:r>
              <a:rPr lang="hr-HR" sz="2400" dirty="0" smtClean="0"/>
              <a:t> new </a:t>
            </a:r>
            <a:r>
              <a:rPr lang="hr-HR" sz="2400" dirty="0" err="1" smtClean="0"/>
              <a:t>ideas</a:t>
            </a:r>
            <a:r>
              <a:rPr lang="hr-HR" sz="2400" dirty="0" smtClean="0"/>
              <a:t>, </a:t>
            </a:r>
            <a:r>
              <a:rPr lang="hr-HR" sz="2400" dirty="0" err="1" smtClean="0"/>
              <a:t>concepts</a:t>
            </a:r>
            <a:r>
              <a:rPr lang="hr-HR" sz="2400" dirty="0" smtClean="0"/>
              <a:t>, </a:t>
            </a:r>
            <a:r>
              <a:rPr lang="hr-HR" sz="2400" dirty="0" err="1" smtClean="0"/>
              <a:t>solutions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links</a:t>
            </a:r>
            <a:r>
              <a:rPr lang="hr-HR" sz="2400" dirty="0" smtClean="0"/>
              <a:t> </a:t>
            </a:r>
            <a:r>
              <a:rPr lang="hr-HR" sz="2400" dirty="0" err="1" smtClean="0"/>
              <a:t>between</a:t>
            </a:r>
            <a:r>
              <a:rPr lang="hr-HR" sz="2400" dirty="0" smtClean="0"/>
              <a:t> </a:t>
            </a:r>
            <a:r>
              <a:rPr lang="hr-HR" sz="2400" dirty="0" err="1" smtClean="0"/>
              <a:t>already</a:t>
            </a:r>
            <a:r>
              <a:rPr lang="hr-HR" sz="2400" dirty="0" smtClean="0"/>
              <a:t> </a:t>
            </a:r>
            <a:r>
              <a:rPr lang="hr-HR" sz="2400" dirty="0" err="1" smtClean="0"/>
              <a:t>existing</a:t>
            </a:r>
            <a:r>
              <a:rPr lang="hr-HR" sz="2400" dirty="0" smtClean="0"/>
              <a:t> </a:t>
            </a:r>
            <a:r>
              <a:rPr lang="hr-HR" sz="2400" dirty="0" err="1" smtClean="0"/>
              <a:t>ideas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concepts</a:t>
            </a:r>
            <a:r>
              <a:rPr lang="hr-HR" sz="2400" dirty="0" smtClean="0"/>
              <a:t>. </a:t>
            </a:r>
          </a:p>
          <a:p>
            <a:r>
              <a:rPr lang="hr-HR" sz="2400" dirty="0" smtClean="0"/>
              <a:t>Film </a:t>
            </a:r>
            <a:r>
              <a:rPr lang="hr-HR" sz="2400" dirty="0" err="1" smtClean="0"/>
              <a:t>was</a:t>
            </a:r>
            <a:r>
              <a:rPr lang="hr-HR" sz="2400" dirty="0" smtClean="0"/>
              <a:t> </a:t>
            </a:r>
            <a:r>
              <a:rPr lang="hr-HR" sz="2400" dirty="0" err="1" smtClean="0"/>
              <a:t>made</a:t>
            </a:r>
            <a:r>
              <a:rPr lang="hr-HR" sz="2400" dirty="0" smtClean="0"/>
              <a:t> </a:t>
            </a:r>
            <a:r>
              <a:rPr lang="hr-HR" sz="2400" dirty="0" err="1" smtClean="0"/>
              <a:t>in</a:t>
            </a:r>
            <a:r>
              <a:rPr lang="hr-HR" sz="2400" dirty="0" smtClean="0"/>
              <a:t> </a:t>
            </a:r>
            <a:r>
              <a:rPr lang="hr-HR" sz="2400" dirty="0" err="1" smtClean="0"/>
              <a:t>Adobe</a:t>
            </a:r>
            <a:r>
              <a:rPr lang="hr-HR" sz="2400" dirty="0" smtClean="0"/>
              <a:t> </a:t>
            </a:r>
            <a:r>
              <a:rPr lang="hr-HR" sz="2400" dirty="0" err="1" smtClean="0"/>
              <a:t>Premiere</a:t>
            </a:r>
            <a:r>
              <a:rPr lang="hr-HR" sz="2400" dirty="0" smtClean="0"/>
              <a:t> Pro </a:t>
            </a:r>
            <a:r>
              <a:rPr lang="hr-HR" sz="2400" dirty="0" err="1" smtClean="0"/>
              <a:t>programme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it is </a:t>
            </a:r>
            <a:r>
              <a:rPr lang="hr-HR" sz="2400" dirty="0" err="1" smtClean="0"/>
              <a:t>available</a:t>
            </a:r>
            <a:r>
              <a:rPr lang="hr-HR" sz="2400" dirty="0" smtClean="0"/>
              <a:t> on </a:t>
            </a:r>
            <a:r>
              <a:rPr lang="hr-HR" sz="2400" dirty="0" err="1" smtClean="0"/>
              <a:t>our</a:t>
            </a:r>
            <a:r>
              <a:rPr lang="hr-HR" sz="2400" dirty="0" smtClean="0"/>
              <a:t> </a:t>
            </a:r>
            <a:r>
              <a:rPr lang="hr-HR" sz="2400" dirty="0" err="1" smtClean="0"/>
              <a:t>youtube</a:t>
            </a:r>
            <a:r>
              <a:rPr lang="hr-HR" sz="2400" dirty="0" smtClean="0"/>
              <a:t> channel </a:t>
            </a:r>
            <a:r>
              <a:rPr lang="hr-HR" sz="2400" dirty="0" err="1" smtClean="0"/>
              <a:t>made</a:t>
            </a:r>
            <a:r>
              <a:rPr lang="hr-HR" sz="2400" dirty="0" smtClean="0"/>
              <a:t> </a:t>
            </a:r>
            <a:r>
              <a:rPr lang="hr-HR" sz="2400" dirty="0" err="1" smtClean="0"/>
              <a:t>by</a:t>
            </a:r>
            <a:r>
              <a:rPr lang="hr-HR" sz="2400" dirty="0" smtClean="0"/>
              <a:t> </a:t>
            </a:r>
            <a:r>
              <a:rPr lang="hr-HR" sz="2400" dirty="0" err="1" smtClean="0"/>
              <a:t>our</a:t>
            </a:r>
            <a:r>
              <a:rPr lang="hr-HR" sz="2400" dirty="0" smtClean="0"/>
              <a:t> </a:t>
            </a:r>
            <a:r>
              <a:rPr lang="hr-HR" sz="2400" dirty="0" err="1" smtClean="0"/>
              <a:t>students</a:t>
            </a:r>
            <a:r>
              <a:rPr lang="hr-HR" sz="2400" dirty="0" smtClean="0"/>
              <a:t>. </a:t>
            </a:r>
            <a:r>
              <a:rPr lang="hr-HR" sz="2400" dirty="0" err="1" smtClean="0"/>
              <a:t>The</a:t>
            </a:r>
            <a:r>
              <a:rPr lang="hr-HR" sz="2400" dirty="0" smtClean="0"/>
              <a:t> channel </a:t>
            </a:r>
            <a:r>
              <a:rPr lang="hr-HR" sz="2400" dirty="0" err="1" smtClean="0"/>
              <a:t>carries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title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our</a:t>
            </a:r>
            <a:r>
              <a:rPr lang="hr-HR" sz="2400" dirty="0" smtClean="0"/>
              <a:t> project '</a:t>
            </a:r>
            <a:r>
              <a:rPr lang="hr-HR" sz="2400" dirty="0" err="1" smtClean="0"/>
              <a:t>Mathematica</a:t>
            </a:r>
            <a:r>
              <a:rPr lang="hr-HR" sz="2400" dirty="0" smtClean="0"/>
              <a:t> </a:t>
            </a:r>
            <a:r>
              <a:rPr lang="hr-HR" sz="2400" dirty="0" err="1" smtClean="0"/>
              <a:t>regina</a:t>
            </a:r>
            <a:r>
              <a:rPr lang="hr-HR" sz="2400" dirty="0" smtClean="0"/>
              <a:t> </a:t>
            </a:r>
            <a:r>
              <a:rPr lang="hr-HR" sz="2400" dirty="0" err="1" smtClean="0"/>
              <a:t>scientarum</a:t>
            </a:r>
            <a:r>
              <a:rPr lang="hr-HR" sz="2400" dirty="0" smtClean="0"/>
              <a:t> </a:t>
            </a:r>
            <a:r>
              <a:rPr lang="hr-HR" sz="2400" smtClean="0"/>
              <a:t>et'. </a:t>
            </a:r>
            <a:endParaRPr lang="hr-HR" sz="2400" dirty="0" smtClean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hr-HR" sz="2500" dirty="0" err="1" smtClean="0"/>
              <a:t>What</a:t>
            </a:r>
            <a:r>
              <a:rPr lang="hr-HR" sz="2500" dirty="0" smtClean="0"/>
              <a:t> are </a:t>
            </a:r>
            <a:r>
              <a:rPr lang="hr-HR" sz="2500" dirty="0" err="1" smtClean="0"/>
              <a:t>you</a:t>
            </a:r>
            <a:r>
              <a:rPr lang="hr-HR" sz="2500" dirty="0" smtClean="0"/>
              <a:t> </a:t>
            </a:r>
            <a:r>
              <a:rPr lang="hr-HR" sz="2500" dirty="0" smtClean="0"/>
              <a:t>MATHEMATICS</a:t>
            </a:r>
            <a:r>
              <a:rPr lang="hr-HR" sz="2500" dirty="0" smtClean="0"/>
              <a:t>?</a:t>
            </a:r>
            <a:endParaRPr lang="hr-HR" sz="2500" dirty="0"/>
          </a:p>
        </p:txBody>
      </p:sp>
      <p:pic>
        <p:nvPicPr>
          <p:cNvPr id="5" name="Slika 4" descr="ZA PPT. slike log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5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hr-HR" dirty="0" err="1" smtClean="0"/>
              <a:t>Elements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</a:t>
            </a:r>
            <a:r>
              <a:rPr lang="hr-HR" dirty="0" err="1" smtClean="0"/>
              <a:t>were</a:t>
            </a:r>
            <a:r>
              <a:rPr lang="hr-HR" dirty="0" smtClean="0"/>
              <a:t> </a:t>
            </a:r>
            <a:r>
              <a:rPr lang="hr-HR" dirty="0" err="1" smtClean="0"/>
              <a:t>implemented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developed</a:t>
            </a:r>
            <a:r>
              <a:rPr lang="hr-HR" dirty="0" smtClean="0"/>
              <a:t>:</a:t>
            </a:r>
          </a:p>
          <a:p>
            <a:pPr>
              <a:buNone/>
            </a:pPr>
            <a:r>
              <a:rPr lang="hr-HR" dirty="0" smtClean="0"/>
              <a:t>- </a:t>
            </a:r>
            <a:r>
              <a:rPr lang="hr-HR" dirty="0" err="1" smtClean="0"/>
              <a:t>orientation</a:t>
            </a:r>
            <a:r>
              <a:rPr lang="hr-HR" dirty="0" smtClean="0"/>
              <a:t> on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r>
              <a:rPr lang="hr-HR" dirty="0" smtClean="0"/>
              <a:t> </a:t>
            </a:r>
            <a:r>
              <a:rPr lang="hr-HR" dirty="0" err="1" smtClean="0"/>
              <a:t>grounds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- </a:t>
            </a:r>
            <a:r>
              <a:rPr lang="hr-HR" dirty="0" err="1" smtClean="0"/>
              <a:t>estiamte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length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- </a:t>
            </a:r>
            <a:r>
              <a:rPr lang="hr-HR" dirty="0" err="1" smtClean="0"/>
              <a:t>practising</a:t>
            </a:r>
            <a:r>
              <a:rPr lang="hr-HR" dirty="0" smtClean="0"/>
              <a:t> </a:t>
            </a:r>
            <a:r>
              <a:rPr lang="hr-HR" dirty="0" err="1" smtClean="0"/>
              <a:t>measuring</a:t>
            </a:r>
            <a:r>
              <a:rPr lang="hr-HR" dirty="0" smtClean="0"/>
              <a:t> </a:t>
            </a:r>
            <a:r>
              <a:rPr lang="hr-HR" dirty="0" err="1" smtClean="0"/>
              <a:t>objects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- </a:t>
            </a:r>
            <a:r>
              <a:rPr lang="hr-HR" dirty="0" err="1" smtClean="0"/>
              <a:t>calculation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measured</a:t>
            </a:r>
            <a:r>
              <a:rPr lang="hr-HR" dirty="0" smtClean="0"/>
              <a:t> </a:t>
            </a:r>
            <a:r>
              <a:rPr lang="hr-HR" dirty="0" err="1" smtClean="0"/>
              <a:t>object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- </a:t>
            </a:r>
            <a:r>
              <a:rPr lang="hr-HR" dirty="0" err="1" smtClean="0"/>
              <a:t>scales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- </a:t>
            </a:r>
            <a:r>
              <a:rPr lang="hr-HR" dirty="0" err="1" smtClean="0"/>
              <a:t>drawing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sketch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ground</a:t>
            </a:r>
            <a:r>
              <a:rPr lang="hr-HR" dirty="0" smtClean="0"/>
              <a:t> plan</a:t>
            </a:r>
          </a:p>
          <a:p>
            <a:pPr>
              <a:buNone/>
            </a:pPr>
            <a:r>
              <a:rPr lang="hr-HR" dirty="0" smtClean="0"/>
              <a:t>- </a:t>
            </a:r>
            <a:r>
              <a:rPr lang="hr-HR" dirty="0" err="1" smtClean="0"/>
              <a:t>comparison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r>
              <a:rPr lang="hr-HR" dirty="0" smtClean="0"/>
              <a:t> building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other</a:t>
            </a:r>
            <a:r>
              <a:rPr lang="hr-HR" dirty="0" smtClean="0"/>
              <a:t> </a:t>
            </a:r>
            <a:r>
              <a:rPr lang="hr-HR" dirty="0" err="1" smtClean="0"/>
              <a:t>buildings</a:t>
            </a:r>
            <a:r>
              <a:rPr lang="hr-HR" dirty="0" smtClean="0"/>
              <a:t> </a:t>
            </a:r>
            <a:r>
              <a:rPr lang="hr-HR" dirty="0" err="1" smtClean="0"/>
              <a:t>surrounding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r>
              <a:rPr lang="hr-HR" dirty="0" smtClean="0"/>
              <a:t> </a:t>
            </a:r>
          </a:p>
          <a:p>
            <a:pPr>
              <a:buNone/>
            </a:pPr>
            <a:r>
              <a:rPr lang="hr-HR" dirty="0" smtClean="0"/>
              <a:t>- </a:t>
            </a:r>
            <a:r>
              <a:rPr lang="hr-HR" dirty="0" err="1" smtClean="0"/>
              <a:t>correlation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Math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Technical</a:t>
            </a:r>
            <a:r>
              <a:rPr lang="hr-HR" dirty="0" smtClean="0"/>
              <a:t> </a:t>
            </a:r>
            <a:r>
              <a:rPr lang="hr-HR" dirty="0" err="1" smtClean="0"/>
              <a:t>Education</a:t>
            </a:r>
            <a:r>
              <a:rPr lang="hr-HR" dirty="0" smtClean="0"/>
              <a:t>, </a:t>
            </a:r>
            <a:r>
              <a:rPr lang="hr-HR" dirty="0" err="1" smtClean="0"/>
              <a:t>Geography</a:t>
            </a:r>
            <a:r>
              <a:rPr lang="hr-HR" dirty="0" smtClean="0"/>
              <a:t>, It </a:t>
            </a:r>
            <a:r>
              <a:rPr lang="hr-HR" dirty="0" err="1" smtClean="0"/>
              <a:t>technology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multimedia</a:t>
            </a:r>
            <a:r>
              <a:rPr lang="hr-HR" dirty="0" smtClean="0"/>
              <a:t> </a:t>
            </a:r>
          </a:p>
          <a:p>
            <a:pPr>
              <a:buNone/>
            </a:pPr>
            <a:r>
              <a:rPr lang="hr-HR" dirty="0" smtClean="0"/>
              <a:t>- use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multimedia</a:t>
            </a:r>
            <a:r>
              <a:rPr lang="hr-HR" dirty="0" smtClean="0"/>
              <a:t> </a:t>
            </a:r>
            <a:r>
              <a:rPr lang="hr-HR" dirty="0" err="1" smtClean="0"/>
              <a:t>equipment</a:t>
            </a:r>
            <a:r>
              <a:rPr lang="hr-HR" dirty="0" smtClean="0"/>
              <a:t>, </a:t>
            </a:r>
            <a:r>
              <a:rPr lang="hr-HR" dirty="0" err="1" smtClean="0"/>
              <a:t>camera</a:t>
            </a:r>
            <a:r>
              <a:rPr lang="hr-HR" dirty="0" smtClean="0"/>
              <a:t>, internet, </a:t>
            </a:r>
            <a:r>
              <a:rPr lang="hr-HR" dirty="0" err="1" smtClean="0"/>
              <a:t>Youtubechannel</a:t>
            </a:r>
            <a:r>
              <a:rPr lang="hr-HR" dirty="0" smtClean="0"/>
              <a:t>, </a:t>
            </a:r>
            <a:r>
              <a:rPr lang="hr-HR" dirty="0" err="1" smtClean="0"/>
              <a:t>blog</a:t>
            </a:r>
            <a:r>
              <a:rPr lang="hr-HR" dirty="0" smtClean="0"/>
              <a:t>, </a:t>
            </a:r>
            <a:r>
              <a:rPr lang="hr-HR" dirty="0" err="1" smtClean="0"/>
              <a:t>Adobe</a:t>
            </a:r>
            <a:r>
              <a:rPr lang="hr-HR" dirty="0" smtClean="0"/>
              <a:t> </a:t>
            </a:r>
            <a:r>
              <a:rPr lang="hr-HR" dirty="0" err="1" smtClean="0"/>
              <a:t>Premiere</a:t>
            </a:r>
            <a:r>
              <a:rPr lang="hr-HR" dirty="0" smtClean="0"/>
              <a:t> Pro program 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hr-HR" sz="2500" dirty="0" err="1" smtClean="0"/>
              <a:t>What</a:t>
            </a:r>
            <a:r>
              <a:rPr lang="hr-HR" sz="2500" dirty="0" smtClean="0"/>
              <a:t> are </a:t>
            </a:r>
            <a:r>
              <a:rPr lang="hr-HR" sz="2500" dirty="0" err="1" smtClean="0"/>
              <a:t>you</a:t>
            </a:r>
            <a:r>
              <a:rPr lang="hr-HR" sz="2500" dirty="0" smtClean="0"/>
              <a:t> </a:t>
            </a:r>
            <a:r>
              <a:rPr lang="hr-HR" sz="2500" dirty="0" smtClean="0"/>
              <a:t>MATHEMATICS</a:t>
            </a:r>
            <a:r>
              <a:rPr lang="hr-HR" sz="2500" dirty="0" smtClean="0"/>
              <a:t>?</a:t>
            </a:r>
            <a:endParaRPr lang="hr-HR" sz="2500" dirty="0"/>
          </a:p>
        </p:txBody>
      </p:sp>
      <p:pic>
        <p:nvPicPr>
          <p:cNvPr id="4" name="Slika 3" descr="ZA PPT. slike log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5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ZA PPT. slike log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125314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 descr="IMG_12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357298"/>
            <a:ext cx="4107653" cy="2738435"/>
          </a:xfrm>
          <a:prstGeom prst="rect">
            <a:avLst/>
          </a:prstGeom>
        </p:spPr>
      </p:pic>
      <p:pic>
        <p:nvPicPr>
          <p:cNvPr id="6" name="Slika 5" descr="IMG_12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357299"/>
            <a:ext cx="4214810" cy="2714644"/>
          </a:xfrm>
          <a:prstGeom prst="rect">
            <a:avLst/>
          </a:prstGeom>
        </p:spPr>
      </p:pic>
      <p:pic>
        <p:nvPicPr>
          <p:cNvPr id="7" name="Slika 6" descr="IMG_12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143360"/>
            <a:ext cx="4071966" cy="2571788"/>
          </a:xfrm>
          <a:prstGeom prst="rect">
            <a:avLst/>
          </a:prstGeom>
        </p:spPr>
      </p:pic>
      <p:pic>
        <p:nvPicPr>
          <p:cNvPr id="8" name="Slika 7" descr="IMG_127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4095752"/>
            <a:ext cx="4214842" cy="2619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</TotalTime>
  <Words>508</Words>
  <Application>Microsoft Office PowerPoint</Application>
  <PresentationFormat>Prikaz na zaslonu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Gomilanje</vt:lpstr>
      <vt:lpstr>Mathematica regina omnium scientiarum et – learning path to success </vt:lpstr>
      <vt:lpstr>What are you MATHEMATICS? </vt:lpstr>
      <vt:lpstr>What are you MATHEMATICS?</vt:lpstr>
      <vt:lpstr>What are you MATHEMATICS?</vt:lpstr>
      <vt:lpstr>What are you MATHEMATICS?</vt:lpstr>
      <vt:lpstr>What are you MATHEMATICS?</vt:lpstr>
      <vt:lpstr>What are you MATHEMATICS?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Mathematica regina omnium scientiarum et – learning path to success </dc:title>
  <dc:creator>Windows korisnik</dc:creator>
  <cp:lastModifiedBy>Windows korisnik</cp:lastModifiedBy>
  <cp:revision>7</cp:revision>
  <dcterms:created xsi:type="dcterms:W3CDTF">2018-02-11T14:28:14Z</dcterms:created>
  <dcterms:modified xsi:type="dcterms:W3CDTF">2018-02-11T15:11:32Z</dcterms:modified>
</cp:coreProperties>
</file>